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3" r:id="rId1"/>
  </p:sldMasterIdLst>
  <p:notesMasterIdLst>
    <p:notesMasterId r:id="rId131"/>
  </p:notesMasterIdLst>
  <p:sldIdLst>
    <p:sldId id="256" r:id="rId2"/>
    <p:sldId id="257" r:id="rId3"/>
    <p:sldId id="357" r:id="rId4"/>
    <p:sldId id="258" r:id="rId5"/>
    <p:sldId id="259" r:id="rId6"/>
    <p:sldId id="260" r:id="rId7"/>
    <p:sldId id="261" r:id="rId8"/>
    <p:sldId id="262" r:id="rId9"/>
    <p:sldId id="358" r:id="rId10"/>
    <p:sldId id="263" r:id="rId11"/>
    <p:sldId id="264" r:id="rId12"/>
    <p:sldId id="266" r:id="rId13"/>
    <p:sldId id="267" r:id="rId14"/>
    <p:sldId id="382" r:id="rId15"/>
    <p:sldId id="356" r:id="rId16"/>
    <p:sldId id="265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383" r:id="rId27"/>
    <p:sldId id="384" r:id="rId28"/>
    <p:sldId id="385" r:id="rId29"/>
    <p:sldId id="278" r:id="rId30"/>
    <p:sldId id="279" r:id="rId31"/>
    <p:sldId id="355" r:id="rId32"/>
    <p:sldId id="280" r:id="rId33"/>
    <p:sldId id="281" r:id="rId34"/>
    <p:sldId id="282" r:id="rId35"/>
    <p:sldId id="283" r:id="rId36"/>
    <p:sldId id="284" r:id="rId37"/>
    <p:sldId id="35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353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63" r:id="rId67"/>
    <p:sldId id="312" r:id="rId68"/>
    <p:sldId id="313" r:id="rId69"/>
    <p:sldId id="359" r:id="rId70"/>
    <p:sldId id="361" r:id="rId71"/>
    <p:sldId id="362" r:id="rId72"/>
    <p:sldId id="360" r:id="rId73"/>
    <p:sldId id="315" r:id="rId74"/>
    <p:sldId id="317" r:id="rId75"/>
    <p:sldId id="314" r:id="rId76"/>
    <p:sldId id="364" r:id="rId77"/>
    <p:sldId id="316" r:id="rId78"/>
    <p:sldId id="318" r:id="rId79"/>
    <p:sldId id="320" r:id="rId80"/>
    <p:sldId id="321" r:id="rId81"/>
    <p:sldId id="365" r:id="rId82"/>
    <p:sldId id="366" r:id="rId83"/>
    <p:sldId id="322" r:id="rId84"/>
    <p:sldId id="319" r:id="rId85"/>
    <p:sldId id="323" r:id="rId86"/>
    <p:sldId id="367" r:id="rId87"/>
    <p:sldId id="325" r:id="rId88"/>
    <p:sldId id="326" r:id="rId89"/>
    <p:sldId id="327" r:id="rId90"/>
    <p:sldId id="324" r:id="rId91"/>
    <p:sldId id="329" r:id="rId92"/>
    <p:sldId id="328" r:id="rId93"/>
    <p:sldId id="330" r:id="rId94"/>
    <p:sldId id="331" r:id="rId95"/>
    <p:sldId id="368" r:id="rId96"/>
    <p:sldId id="332" r:id="rId97"/>
    <p:sldId id="369" r:id="rId98"/>
    <p:sldId id="333" r:id="rId99"/>
    <p:sldId id="334" r:id="rId100"/>
    <p:sldId id="335" r:id="rId101"/>
    <p:sldId id="336" r:id="rId102"/>
    <p:sldId id="337" r:id="rId103"/>
    <p:sldId id="370" r:id="rId104"/>
    <p:sldId id="338" r:id="rId105"/>
    <p:sldId id="339" r:id="rId106"/>
    <p:sldId id="340" r:id="rId107"/>
    <p:sldId id="342" r:id="rId108"/>
    <p:sldId id="341" r:id="rId109"/>
    <p:sldId id="343" r:id="rId110"/>
    <p:sldId id="344" r:id="rId111"/>
    <p:sldId id="373" r:id="rId112"/>
    <p:sldId id="374" r:id="rId113"/>
    <p:sldId id="375" r:id="rId114"/>
    <p:sldId id="376" r:id="rId115"/>
    <p:sldId id="377" r:id="rId116"/>
    <p:sldId id="378" r:id="rId117"/>
    <p:sldId id="379" r:id="rId118"/>
    <p:sldId id="380" r:id="rId119"/>
    <p:sldId id="381" r:id="rId120"/>
    <p:sldId id="345" r:id="rId121"/>
    <p:sldId id="346" r:id="rId122"/>
    <p:sldId id="386" r:id="rId123"/>
    <p:sldId id="387" r:id="rId124"/>
    <p:sldId id="347" r:id="rId125"/>
    <p:sldId id="348" r:id="rId126"/>
    <p:sldId id="349" r:id="rId127"/>
    <p:sldId id="350" r:id="rId128"/>
    <p:sldId id="351" r:id="rId129"/>
    <p:sldId id="352" r:id="rId13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B148AA-2DF6-41F3-B444-B60E5DBA990E}" v="3514" dt="2018-09-05T15:26:18.9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08" autoAdjust="0"/>
    <p:restoredTop sz="96713" autoAdjust="0"/>
  </p:normalViewPr>
  <p:slideViewPr>
    <p:cSldViewPr snapToGrid="0">
      <p:cViewPr>
        <p:scale>
          <a:sx n="150" d="100"/>
          <a:sy n="150" d="100"/>
        </p:scale>
        <p:origin x="990" y="-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136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ng Wallter" userId="d5c269cbe9dbe8bc" providerId="LiveId" clId="{2A7C056B-C77C-41CC-B2BE-DF3AEAD962A8}"/>
    <pc:docChg chg="undo custSel addSld delSld modSld">
      <pc:chgData name="Kang Wallter" userId="d5c269cbe9dbe8bc" providerId="LiveId" clId="{2A7C056B-C77C-41CC-B2BE-DF3AEAD962A8}" dt="2018-09-05T09:19:55.634" v="2483"/>
      <pc:docMkLst>
        <pc:docMk/>
      </pc:docMkLst>
      <pc:sldChg chg="modSp">
        <pc:chgData name="Kang Wallter" userId="d5c269cbe9dbe8bc" providerId="LiveId" clId="{2A7C056B-C77C-41CC-B2BE-DF3AEAD962A8}" dt="2018-09-05T08:27:03.359" v="0" actId="20577"/>
        <pc:sldMkLst>
          <pc:docMk/>
          <pc:sldMk cId="3534609715" sldId="256"/>
        </pc:sldMkLst>
        <pc:spChg chg="mod">
          <ac:chgData name="Kang Wallter" userId="d5c269cbe9dbe8bc" providerId="LiveId" clId="{2A7C056B-C77C-41CC-B2BE-DF3AEAD962A8}" dt="2018-09-05T08:27:03.359" v="0" actId="20577"/>
          <ac:spMkLst>
            <pc:docMk/>
            <pc:sldMk cId="3534609715" sldId="256"/>
            <ac:spMk id="3" creationId="{3E0E96B2-6C68-4BD9-BDE4-0C9908C5E3F0}"/>
          </ac:spMkLst>
        </pc:spChg>
      </pc:sldChg>
      <pc:sldChg chg="modSp">
        <pc:chgData name="Kang Wallter" userId="d5c269cbe9dbe8bc" providerId="LiveId" clId="{2A7C056B-C77C-41CC-B2BE-DF3AEAD962A8}" dt="2018-09-05T08:29:38.330" v="463"/>
        <pc:sldMkLst>
          <pc:docMk/>
          <pc:sldMk cId="2101404846" sldId="257"/>
        </pc:sldMkLst>
        <pc:spChg chg="mod">
          <ac:chgData name="Kang Wallter" userId="d5c269cbe9dbe8bc" providerId="LiveId" clId="{2A7C056B-C77C-41CC-B2BE-DF3AEAD962A8}" dt="2018-09-05T08:29:38.330" v="463"/>
          <ac:spMkLst>
            <pc:docMk/>
            <pc:sldMk cId="2101404846" sldId="257"/>
            <ac:spMk id="3" creationId="{AC44AB1D-3FF4-4D1A-B438-52C18F3D1261}"/>
          </ac:spMkLst>
        </pc:spChg>
      </pc:sldChg>
      <pc:sldChg chg="addSp modSp add">
        <pc:chgData name="Kang Wallter" userId="d5c269cbe9dbe8bc" providerId="LiveId" clId="{2A7C056B-C77C-41CC-B2BE-DF3AEAD962A8}" dt="2018-09-05T08:32:09.498" v="524" actId="14100"/>
        <pc:sldMkLst>
          <pc:docMk/>
          <pc:sldMk cId="710927415" sldId="258"/>
        </pc:sldMkLst>
        <pc:spChg chg="mod">
          <ac:chgData name="Kang Wallter" userId="d5c269cbe9dbe8bc" providerId="LiveId" clId="{2A7C056B-C77C-41CC-B2BE-DF3AEAD962A8}" dt="2018-09-05T08:28:46.635" v="364" actId="20577"/>
          <ac:spMkLst>
            <pc:docMk/>
            <pc:sldMk cId="710927415" sldId="258"/>
            <ac:spMk id="2" creationId="{FF13C134-F7F6-493D-B509-A4C8B36993E7}"/>
          </ac:spMkLst>
        </pc:spChg>
        <pc:spChg chg="mod">
          <ac:chgData name="Kang Wallter" userId="d5c269cbe9dbe8bc" providerId="LiveId" clId="{2A7C056B-C77C-41CC-B2BE-DF3AEAD962A8}" dt="2018-09-05T08:29:09.584" v="462" actId="14100"/>
          <ac:spMkLst>
            <pc:docMk/>
            <pc:sldMk cId="710927415" sldId="258"/>
            <ac:spMk id="3" creationId="{D057B900-7B80-4594-9119-E88530ABF836}"/>
          </ac:spMkLst>
        </pc:spChg>
        <pc:spChg chg="add mod">
          <ac:chgData name="Kang Wallter" userId="d5c269cbe9dbe8bc" providerId="LiveId" clId="{2A7C056B-C77C-41CC-B2BE-DF3AEAD962A8}" dt="2018-09-05T08:31:58.286" v="521" actId="20577"/>
          <ac:spMkLst>
            <pc:docMk/>
            <pc:sldMk cId="710927415" sldId="258"/>
            <ac:spMk id="5" creationId="{E126AD65-6D1F-4C84-9D0E-CE8981828E36}"/>
          </ac:spMkLst>
        </pc:spChg>
        <pc:picChg chg="add mod">
          <ac:chgData name="Kang Wallter" userId="d5c269cbe9dbe8bc" providerId="LiveId" clId="{2A7C056B-C77C-41CC-B2BE-DF3AEAD962A8}" dt="2018-09-05T08:31:40.069" v="466" actId="14100"/>
          <ac:picMkLst>
            <pc:docMk/>
            <pc:sldMk cId="710927415" sldId="258"/>
            <ac:picMk id="4" creationId="{A9FCA453-4310-4106-8FB6-5759166A46B6}"/>
          </ac:picMkLst>
        </pc:picChg>
        <pc:picChg chg="add mod">
          <ac:chgData name="Kang Wallter" userId="d5c269cbe9dbe8bc" providerId="LiveId" clId="{2A7C056B-C77C-41CC-B2BE-DF3AEAD962A8}" dt="2018-09-05T08:32:09.498" v="524" actId="14100"/>
          <ac:picMkLst>
            <pc:docMk/>
            <pc:sldMk cId="710927415" sldId="258"/>
            <ac:picMk id="6" creationId="{4B9EC9DC-B1C4-40A6-A9CE-486C09ED15B6}"/>
          </ac:picMkLst>
        </pc:picChg>
      </pc:sldChg>
      <pc:sldChg chg="addSp delSp modSp add">
        <pc:chgData name="Kang Wallter" userId="d5c269cbe9dbe8bc" providerId="LiveId" clId="{2A7C056B-C77C-41CC-B2BE-DF3AEAD962A8}" dt="2018-09-05T08:34:23.566" v="593"/>
        <pc:sldMkLst>
          <pc:docMk/>
          <pc:sldMk cId="3598276186" sldId="259"/>
        </pc:sldMkLst>
        <pc:spChg chg="mod">
          <ac:chgData name="Kang Wallter" userId="d5c269cbe9dbe8bc" providerId="LiveId" clId="{2A7C056B-C77C-41CC-B2BE-DF3AEAD962A8}" dt="2018-09-05T08:32:26.632" v="568" actId="20577"/>
          <ac:spMkLst>
            <pc:docMk/>
            <pc:sldMk cId="3598276186" sldId="259"/>
            <ac:spMk id="2" creationId="{A91004F1-8A17-4644-A734-064A6B4E138C}"/>
          </ac:spMkLst>
        </pc:spChg>
        <pc:spChg chg="mod">
          <ac:chgData name="Kang Wallter" userId="d5c269cbe9dbe8bc" providerId="LiveId" clId="{2A7C056B-C77C-41CC-B2BE-DF3AEAD962A8}" dt="2018-09-05T08:34:11.501" v="591" actId="20577"/>
          <ac:spMkLst>
            <pc:docMk/>
            <pc:sldMk cId="3598276186" sldId="259"/>
            <ac:spMk id="3" creationId="{153BDDD9-FE12-49F1-BB5F-789A3AE27AFC}"/>
          </ac:spMkLst>
        </pc:spChg>
        <pc:spChg chg="add del">
          <ac:chgData name="Kang Wallter" userId="d5c269cbe9dbe8bc" providerId="LiveId" clId="{2A7C056B-C77C-41CC-B2BE-DF3AEAD962A8}" dt="2018-09-05T08:34:23.566" v="593"/>
          <ac:spMkLst>
            <pc:docMk/>
            <pc:sldMk cId="3598276186" sldId="259"/>
            <ac:spMk id="4" creationId="{F4C4C34F-3302-4688-B808-95EEEFCE186B}"/>
          </ac:spMkLst>
        </pc:spChg>
      </pc:sldChg>
      <pc:sldChg chg="addSp delSp modSp add">
        <pc:chgData name="Kang Wallter" userId="d5c269cbe9dbe8bc" providerId="LiveId" clId="{2A7C056B-C77C-41CC-B2BE-DF3AEAD962A8}" dt="2018-09-05T08:36:02.882" v="639" actId="14100"/>
        <pc:sldMkLst>
          <pc:docMk/>
          <pc:sldMk cId="4282567828" sldId="260"/>
        </pc:sldMkLst>
        <pc:spChg chg="mod">
          <ac:chgData name="Kang Wallter" userId="d5c269cbe9dbe8bc" providerId="LiveId" clId="{2A7C056B-C77C-41CC-B2BE-DF3AEAD962A8}" dt="2018-09-05T08:34:33.223" v="631" actId="20577"/>
          <ac:spMkLst>
            <pc:docMk/>
            <pc:sldMk cId="4282567828" sldId="260"/>
            <ac:spMk id="2" creationId="{093F67B4-ED3D-4970-BFA3-A2191FBDC6D0}"/>
          </ac:spMkLst>
        </pc:spChg>
        <pc:spChg chg="del">
          <ac:chgData name="Kang Wallter" userId="d5c269cbe9dbe8bc" providerId="LiveId" clId="{2A7C056B-C77C-41CC-B2BE-DF3AEAD962A8}" dt="2018-09-05T08:35:57.379" v="637" actId="478"/>
          <ac:spMkLst>
            <pc:docMk/>
            <pc:sldMk cId="4282567828" sldId="260"/>
            <ac:spMk id="3" creationId="{B138457C-5F7C-43BF-A6A2-C5A10D455E7C}"/>
          </ac:spMkLst>
        </pc:spChg>
        <pc:picChg chg="add mod">
          <ac:chgData name="Kang Wallter" userId="d5c269cbe9dbe8bc" providerId="LiveId" clId="{2A7C056B-C77C-41CC-B2BE-DF3AEAD962A8}" dt="2018-09-05T08:36:02.882" v="639" actId="14100"/>
          <ac:picMkLst>
            <pc:docMk/>
            <pc:sldMk cId="4282567828" sldId="260"/>
            <ac:picMk id="4" creationId="{EC51B5F2-BC45-4B00-A29E-F7B0B5E9C0ED}"/>
          </ac:picMkLst>
        </pc:picChg>
      </pc:sldChg>
      <pc:sldChg chg="addSp delSp modSp add">
        <pc:chgData name="Kang Wallter" userId="d5c269cbe9dbe8bc" providerId="LiveId" clId="{2A7C056B-C77C-41CC-B2BE-DF3AEAD962A8}" dt="2018-09-05T08:37:48.179" v="705" actId="1076"/>
        <pc:sldMkLst>
          <pc:docMk/>
          <pc:sldMk cId="2389320213" sldId="261"/>
        </pc:sldMkLst>
        <pc:spChg chg="mod">
          <ac:chgData name="Kang Wallter" userId="d5c269cbe9dbe8bc" providerId="LiveId" clId="{2A7C056B-C77C-41CC-B2BE-DF3AEAD962A8}" dt="2018-09-05T08:36:34.198" v="699" actId="20577"/>
          <ac:spMkLst>
            <pc:docMk/>
            <pc:sldMk cId="2389320213" sldId="261"/>
            <ac:spMk id="2" creationId="{490BC89A-A375-49EF-BAE4-79C091888B41}"/>
          </ac:spMkLst>
        </pc:spChg>
        <pc:spChg chg="del">
          <ac:chgData name="Kang Wallter" userId="d5c269cbe9dbe8bc" providerId="LiveId" clId="{2A7C056B-C77C-41CC-B2BE-DF3AEAD962A8}" dt="2018-09-05T08:37:03.341" v="701" actId="478"/>
          <ac:spMkLst>
            <pc:docMk/>
            <pc:sldMk cId="2389320213" sldId="261"/>
            <ac:spMk id="3" creationId="{91F02C18-8C99-42DD-9213-8BC7EAC331F1}"/>
          </ac:spMkLst>
        </pc:spChg>
        <pc:picChg chg="add mod">
          <ac:chgData name="Kang Wallter" userId="d5c269cbe9dbe8bc" providerId="LiveId" clId="{2A7C056B-C77C-41CC-B2BE-DF3AEAD962A8}" dt="2018-09-05T08:37:48.179" v="705" actId="1076"/>
          <ac:picMkLst>
            <pc:docMk/>
            <pc:sldMk cId="2389320213" sldId="261"/>
            <ac:picMk id="4" creationId="{FA427B74-44BF-4590-82E1-E57A4DCF2520}"/>
          </ac:picMkLst>
        </pc:picChg>
      </pc:sldChg>
      <pc:sldChg chg="modSp add">
        <pc:chgData name="Kang Wallter" userId="d5c269cbe9dbe8bc" providerId="LiveId" clId="{2A7C056B-C77C-41CC-B2BE-DF3AEAD962A8}" dt="2018-09-05T08:40:27.641" v="1086" actId="20577"/>
        <pc:sldMkLst>
          <pc:docMk/>
          <pc:sldMk cId="1485063394" sldId="262"/>
        </pc:sldMkLst>
        <pc:spChg chg="mod">
          <ac:chgData name="Kang Wallter" userId="d5c269cbe9dbe8bc" providerId="LiveId" clId="{2A7C056B-C77C-41CC-B2BE-DF3AEAD962A8}" dt="2018-09-05T08:38:12.765" v="741" actId="20577"/>
          <ac:spMkLst>
            <pc:docMk/>
            <pc:sldMk cId="1485063394" sldId="262"/>
            <ac:spMk id="2" creationId="{E3E1A53D-2168-44AE-AF8C-60F887147411}"/>
          </ac:spMkLst>
        </pc:spChg>
        <pc:spChg chg="mod">
          <ac:chgData name="Kang Wallter" userId="d5c269cbe9dbe8bc" providerId="LiveId" clId="{2A7C056B-C77C-41CC-B2BE-DF3AEAD962A8}" dt="2018-09-05T08:40:27.641" v="1086" actId="20577"/>
          <ac:spMkLst>
            <pc:docMk/>
            <pc:sldMk cId="1485063394" sldId="262"/>
            <ac:spMk id="3" creationId="{B5F194A3-A891-4CE1-914A-74889CE05980}"/>
          </ac:spMkLst>
        </pc:spChg>
      </pc:sldChg>
      <pc:sldChg chg="addSp delSp modSp add">
        <pc:chgData name="Kang Wallter" userId="d5c269cbe9dbe8bc" providerId="LiveId" clId="{2A7C056B-C77C-41CC-B2BE-DF3AEAD962A8}" dt="2018-09-05T08:42:26.663" v="1289" actId="1076"/>
        <pc:sldMkLst>
          <pc:docMk/>
          <pc:sldMk cId="129225079" sldId="263"/>
        </pc:sldMkLst>
        <pc:spChg chg="mod">
          <ac:chgData name="Kang Wallter" userId="d5c269cbe9dbe8bc" providerId="LiveId" clId="{2A7C056B-C77C-41CC-B2BE-DF3AEAD962A8}" dt="2018-09-05T08:40:50.933" v="1138" actId="20577"/>
          <ac:spMkLst>
            <pc:docMk/>
            <pc:sldMk cId="129225079" sldId="263"/>
            <ac:spMk id="2" creationId="{B2164DF4-DCED-46B9-AAFA-DC6E388AFBDF}"/>
          </ac:spMkLst>
        </pc:spChg>
        <pc:spChg chg="del">
          <ac:chgData name="Kang Wallter" userId="d5c269cbe9dbe8bc" providerId="LiveId" clId="{2A7C056B-C77C-41CC-B2BE-DF3AEAD962A8}" dt="2018-09-05T08:40:55.144" v="1139" actId="478"/>
          <ac:spMkLst>
            <pc:docMk/>
            <pc:sldMk cId="129225079" sldId="263"/>
            <ac:spMk id="3" creationId="{6C7CEB32-5395-444A-8F13-6096B56617DE}"/>
          </ac:spMkLst>
        </pc:spChg>
        <pc:spChg chg="add mod">
          <ac:chgData name="Kang Wallter" userId="d5c269cbe9dbe8bc" providerId="LiveId" clId="{2A7C056B-C77C-41CC-B2BE-DF3AEAD962A8}" dt="2018-09-05T08:41:19.597" v="1142" actId="13822"/>
          <ac:spMkLst>
            <pc:docMk/>
            <pc:sldMk cId="129225079" sldId="263"/>
            <ac:spMk id="4" creationId="{DDF37BB3-BBEA-4472-BE2C-956C9296ADCC}"/>
          </ac:spMkLst>
        </pc:spChg>
        <pc:spChg chg="add mod">
          <ac:chgData name="Kang Wallter" userId="d5c269cbe9dbe8bc" providerId="LiveId" clId="{2A7C056B-C77C-41CC-B2BE-DF3AEAD962A8}" dt="2018-09-05T08:42:22.825" v="1288" actId="1076"/>
          <ac:spMkLst>
            <pc:docMk/>
            <pc:sldMk cId="129225079" sldId="263"/>
            <ac:spMk id="5" creationId="{D7AAD4EC-7779-4497-8F44-C4A54A1BCF19}"/>
          </ac:spMkLst>
        </pc:spChg>
        <pc:spChg chg="add mod">
          <ac:chgData name="Kang Wallter" userId="d5c269cbe9dbe8bc" providerId="LiveId" clId="{2A7C056B-C77C-41CC-B2BE-DF3AEAD962A8}" dt="2018-09-05T08:42:26.663" v="1289" actId="1076"/>
          <ac:spMkLst>
            <pc:docMk/>
            <pc:sldMk cId="129225079" sldId="263"/>
            <ac:spMk id="6" creationId="{B5A52C52-9871-405F-BB0B-82425E685F1C}"/>
          </ac:spMkLst>
        </pc:spChg>
        <pc:spChg chg="add mod">
          <ac:chgData name="Kang Wallter" userId="d5c269cbe9dbe8bc" providerId="LiveId" clId="{2A7C056B-C77C-41CC-B2BE-DF3AEAD962A8}" dt="2018-09-05T08:42:19.421" v="1287" actId="13822"/>
          <ac:spMkLst>
            <pc:docMk/>
            <pc:sldMk cId="129225079" sldId="263"/>
            <ac:spMk id="7" creationId="{A31D40B3-8B2A-4B86-8013-8502D538CA0D}"/>
          </ac:spMkLst>
        </pc:spChg>
      </pc:sldChg>
      <pc:sldChg chg="addSp delSp modSp add">
        <pc:chgData name="Kang Wallter" userId="d5c269cbe9dbe8bc" providerId="LiveId" clId="{2A7C056B-C77C-41CC-B2BE-DF3AEAD962A8}" dt="2018-09-05T08:45:51.402" v="1459" actId="20577"/>
        <pc:sldMkLst>
          <pc:docMk/>
          <pc:sldMk cId="2661485489" sldId="264"/>
        </pc:sldMkLst>
        <pc:spChg chg="mod">
          <ac:chgData name="Kang Wallter" userId="d5c269cbe9dbe8bc" providerId="LiveId" clId="{2A7C056B-C77C-41CC-B2BE-DF3AEAD962A8}" dt="2018-09-05T08:42:45.300" v="1327" actId="20577"/>
          <ac:spMkLst>
            <pc:docMk/>
            <pc:sldMk cId="2661485489" sldId="264"/>
            <ac:spMk id="2" creationId="{F74CC4C1-43BE-4C0F-8993-D2311374452A}"/>
          </ac:spMkLst>
        </pc:spChg>
        <pc:spChg chg="add del">
          <ac:chgData name="Kang Wallter" userId="d5c269cbe9dbe8bc" providerId="LiveId" clId="{2A7C056B-C77C-41CC-B2BE-DF3AEAD962A8}" dt="2018-09-05T08:43:38.367" v="1346"/>
          <ac:spMkLst>
            <pc:docMk/>
            <pc:sldMk cId="2661485489" sldId="264"/>
            <ac:spMk id="3" creationId="{3293CBF0-B960-4154-B392-DCB8B61942C2}"/>
          </ac:spMkLst>
        </pc:spChg>
        <pc:spChg chg="add mod">
          <ac:chgData name="Kang Wallter" userId="d5c269cbe9dbe8bc" providerId="LiveId" clId="{2A7C056B-C77C-41CC-B2BE-DF3AEAD962A8}" dt="2018-09-05T08:44:07.815" v="1352" actId="1076"/>
          <ac:spMkLst>
            <pc:docMk/>
            <pc:sldMk cId="2661485489" sldId="264"/>
            <ac:spMk id="6" creationId="{D039B71A-0807-4507-B8E5-E069B7AFDE54}"/>
          </ac:spMkLst>
        </pc:spChg>
        <pc:spChg chg="add del mod">
          <ac:chgData name="Kang Wallter" userId="d5c269cbe9dbe8bc" providerId="LiveId" clId="{2A7C056B-C77C-41CC-B2BE-DF3AEAD962A8}" dt="2018-09-05T08:44:13.777" v="1354" actId="478"/>
          <ac:spMkLst>
            <pc:docMk/>
            <pc:sldMk cId="2661485489" sldId="264"/>
            <ac:spMk id="8" creationId="{5DB87958-25D4-4E55-8457-D1781A0C125B}"/>
          </ac:spMkLst>
        </pc:spChg>
        <pc:spChg chg="add mod">
          <ac:chgData name="Kang Wallter" userId="d5c269cbe9dbe8bc" providerId="LiveId" clId="{2A7C056B-C77C-41CC-B2BE-DF3AEAD962A8}" dt="2018-09-05T08:45:51.402" v="1459" actId="20577"/>
          <ac:spMkLst>
            <pc:docMk/>
            <pc:sldMk cId="2661485489" sldId="264"/>
            <ac:spMk id="10" creationId="{63E55418-C825-4552-88FC-4A25AFEC2E86}"/>
          </ac:spMkLst>
        </pc:spChg>
        <pc:graphicFrameChg chg="add del mod modGraphic">
          <ac:chgData name="Kang Wallter" userId="d5c269cbe9dbe8bc" providerId="LiveId" clId="{2A7C056B-C77C-41CC-B2BE-DF3AEAD962A8}" dt="2018-09-05T08:43:30.228" v="1345"/>
          <ac:graphicFrameMkLst>
            <pc:docMk/>
            <pc:sldMk cId="2661485489" sldId="264"/>
            <ac:graphicFrameMk id="4" creationId="{FFF75DD9-C831-4299-B3A8-364224981676}"/>
          </ac:graphicFrameMkLst>
        </pc:graphicFrameChg>
        <pc:graphicFrameChg chg="add del mod">
          <ac:chgData name="Kang Wallter" userId="d5c269cbe9dbe8bc" providerId="LiveId" clId="{2A7C056B-C77C-41CC-B2BE-DF3AEAD962A8}" dt="2018-09-05T08:44:10.392" v="1353" actId="478"/>
          <ac:graphicFrameMkLst>
            <pc:docMk/>
            <pc:sldMk cId="2661485489" sldId="264"/>
            <ac:graphicFrameMk id="5" creationId="{1A244328-2907-4202-A2CF-758430AEA5F2}"/>
          </ac:graphicFrameMkLst>
        </pc:graphicFrameChg>
        <pc:picChg chg="add del mod">
          <ac:chgData name="Kang Wallter" userId="d5c269cbe9dbe8bc" providerId="LiveId" clId="{2A7C056B-C77C-41CC-B2BE-DF3AEAD962A8}" dt="2018-09-05T08:45:38.749" v="1442" actId="478"/>
          <ac:picMkLst>
            <pc:docMk/>
            <pc:sldMk cId="2661485489" sldId="264"/>
            <ac:picMk id="9" creationId="{FC1020A2-D555-451E-A715-7B8CB47EC279}"/>
          </ac:picMkLst>
        </pc:picChg>
        <pc:picChg chg="add mod">
          <ac:chgData name="Kang Wallter" userId="d5c269cbe9dbe8bc" providerId="LiveId" clId="{2A7C056B-C77C-41CC-B2BE-DF3AEAD962A8}" dt="2018-09-05T08:45:46.328" v="1446" actId="13822"/>
          <ac:picMkLst>
            <pc:docMk/>
            <pc:sldMk cId="2661485489" sldId="264"/>
            <ac:picMk id="11" creationId="{79D03E07-9400-4EA6-AFA2-588A97FC3736}"/>
          </ac:picMkLst>
        </pc:picChg>
      </pc:sldChg>
      <pc:sldChg chg="modSp add">
        <pc:chgData name="Kang Wallter" userId="d5c269cbe9dbe8bc" providerId="LiveId" clId="{2A7C056B-C77C-41CC-B2BE-DF3AEAD962A8}" dt="2018-09-05T09:05:05.594" v="1713"/>
        <pc:sldMkLst>
          <pc:docMk/>
          <pc:sldMk cId="1478720982" sldId="265"/>
        </pc:sldMkLst>
        <pc:spChg chg="mod">
          <ac:chgData name="Kang Wallter" userId="d5c269cbe9dbe8bc" providerId="LiveId" clId="{2A7C056B-C77C-41CC-B2BE-DF3AEAD962A8}" dt="2018-09-05T09:04:44.952" v="1708" actId="20577"/>
          <ac:spMkLst>
            <pc:docMk/>
            <pc:sldMk cId="1478720982" sldId="265"/>
            <ac:spMk id="2" creationId="{4BE2F120-21E7-4ADC-8036-717BAD22EDD2}"/>
          </ac:spMkLst>
        </pc:spChg>
        <pc:spChg chg="mod">
          <ac:chgData name="Kang Wallter" userId="d5c269cbe9dbe8bc" providerId="LiveId" clId="{2A7C056B-C77C-41CC-B2BE-DF3AEAD962A8}" dt="2018-09-05T09:05:05.594" v="1713"/>
          <ac:spMkLst>
            <pc:docMk/>
            <pc:sldMk cId="1478720982" sldId="265"/>
            <ac:spMk id="3" creationId="{8069D631-B3FC-4F92-A457-584CE08251AE}"/>
          </ac:spMkLst>
        </pc:spChg>
      </pc:sldChg>
      <pc:sldChg chg="addSp modSp add">
        <pc:chgData name="Kang Wallter" userId="d5c269cbe9dbe8bc" providerId="LiveId" clId="{2A7C056B-C77C-41CC-B2BE-DF3AEAD962A8}" dt="2018-09-05T08:51:20.034" v="1589" actId="13822"/>
        <pc:sldMkLst>
          <pc:docMk/>
          <pc:sldMk cId="593987280" sldId="266"/>
        </pc:sldMkLst>
        <pc:spChg chg="mod">
          <ac:chgData name="Kang Wallter" userId="d5c269cbe9dbe8bc" providerId="LiveId" clId="{2A7C056B-C77C-41CC-B2BE-DF3AEAD962A8}" dt="2018-09-05T08:46:12.714" v="1502" actId="20577"/>
          <ac:spMkLst>
            <pc:docMk/>
            <pc:sldMk cId="593987280" sldId="266"/>
            <ac:spMk id="2" creationId="{18F070AE-A864-4530-A0C2-6A5052B4B46F}"/>
          </ac:spMkLst>
        </pc:spChg>
        <pc:spChg chg="mod">
          <ac:chgData name="Kang Wallter" userId="d5c269cbe9dbe8bc" providerId="LiveId" clId="{2A7C056B-C77C-41CC-B2BE-DF3AEAD962A8}" dt="2018-09-05T08:47:05.514" v="1581" actId="27636"/>
          <ac:spMkLst>
            <pc:docMk/>
            <pc:sldMk cId="593987280" sldId="266"/>
            <ac:spMk id="3" creationId="{869CA8D6-EFAA-4BBF-A137-0D57EEB43083}"/>
          </ac:spMkLst>
        </pc:spChg>
        <pc:spChg chg="add mod">
          <ac:chgData name="Kang Wallter" userId="d5c269cbe9dbe8bc" providerId="LiveId" clId="{2A7C056B-C77C-41CC-B2BE-DF3AEAD962A8}" dt="2018-09-05T08:51:20.034" v="1589" actId="13822"/>
          <ac:spMkLst>
            <pc:docMk/>
            <pc:sldMk cId="593987280" sldId="266"/>
            <ac:spMk id="4" creationId="{CB30C6FF-4966-4F6C-A39A-F828ACB5371A}"/>
          </ac:spMkLst>
        </pc:spChg>
      </pc:sldChg>
      <pc:sldChg chg="addSp delSp modSp add">
        <pc:chgData name="Kang Wallter" userId="d5c269cbe9dbe8bc" providerId="LiveId" clId="{2A7C056B-C77C-41CC-B2BE-DF3AEAD962A8}" dt="2018-09-05T08:53:16.425" v="1682" actId="1076"/>
        <pc:sldMkLst>
          <pc:docMk/>
          <pc:sldMk cId="1264002631" sldId="267"/>
        </pc:sldMkLst>
        <pc:spChg chg="del">
          <ac:chgData name="Kang Wallter" userId="d5c269cbe9dbe8bc" providerId="LiveId" clId="{2A7C056B-C77C-41CC-B2BE-DF3AEAD962A8}" dt="2018-09-05T08:51:50.788" v="1591" actId="478"/>
          <ac:spMkLst>
            <pc:docMk/>
            <pc:sldMk cId="1264002631" sldId="267"/>
            <ac:spMk id="2" creationId="{6528177F-B163-48F0-8D16-680A6EA03E3F}"/>
          </ac:spMkLst>
        </pc:spChg>
        <pc:spChg chg="del">
          <ac:chgData name="Kang Wallter" userId="d5c269cbe9dbe8bc" providerId="LiveId" clId="{2A7C056B-C77C-41CC-B2BE-DF3AEAD962A8}" dt="2018-09-05T08:51:50.788" v="1591" actId="478"/>
          <ac:spMkLst>
            <pc:docMk/>
            <pc:sldMk cId="1264002631" sldId="267"/>
            <ac:spMk id="3" creationId="{2A8973AF-EF64-444A-B62A-4F7B8B3BEBBD}"/>
          </ac:spMkLst>
        </pc:spChg>
        <pc:spChg chg="add del mod">
          <ac:chgData name="Kang Wallter" userId="d5c269cbe9dbe8bc" providerId="LiveId" clId="{2A7C056B-C77C-41CC-B2BE-DF3AEAD962A8}" dt="2018-09-05T08:52:24.139" v="1608" actId="478"/>
          <ac:spMkLst>
            <pc:docMk/>
            <pc:sldMk cId="1264002631" sldId="267"/>
            <ac:spMk id="4" creationId="{27708D46-BFEB-4675-B804-6E16A2E4CD3A}"/>
          </ac:spMkLst>
        </pc:spChg>
        <pc:spChg chg="add">
          <ac:chgData name="Kang Wallter" userId="d5c269cbe9dbe8bc" providerId="LiveId" clId="{2A7C056B-C77C-41CC-B2BE-DF3AEAD962A8}" dt="2018-09-05T08:51:51.404" v="1592"/>
          <ac:spMkLst>
            <pc:docMk/>
            <pc:sldMk cId="1264002631" sldId="267"/>
            <ac:spMk id="5" creationId="{A105D793-7163-4248-9A0D-385D24B9D973}"/>
          </ac:spMkLst>
        </pc:spChg>
        <pc:spChg chg="add mod">
          <ac:chgData name="Kang Wallter" userId="d5c269cbe9dbe8bc" providerId="LiveId" clId="{2A7C056B-C77C-41CC-B2BE-DF3AEAD962A8}" dt="2018-09-05T08:53:16.425" v="1682" actId="1076"/>
          <ac:spMkLst>
            <pc:docMk/>
            <pc:sldMk cId="1264002631" sldId="267"/>
            <ac:spMk id="6" creationId="{DA67A7C3-E9FC-43D9-8080-8B5DCFE9248A}"/>
          </ac:spMkLst>
        </pc:spChg>
        <pc:picChg chg="add mod">
          <ac:chgData name="Kang Wallter" userId="d5c269cbe9dbe8bc" providerId="LiveId" clId="{2A7C056B-C77C-41CC-B2BE-DF3AEAD962A8}" dt="2018-09-05T08:52:59.355" v="1615" actId="1076"/>
          <ac:picMkLst>
            <pc:docMk/>
            <pc:sldMk cId="1264002631" sldId="267"/>
            <ac:picMk id="7" creationId="{FA90738E-16A6-4FE6-BA97-4133159C8644}"/>
          </ac:picMkLst>
        </pc:picChg>
        <pc:picChg chg="add mod">
          <ac:chgData name="Kang Wallter" userId="d5c269cbe9dbe8bc" providerId="LiveId" clId="{2A7C056B-C77C-41CC-B2BE-DF3AEAD962A8}" dt="2018-09-05T08:52:26.099" v="1609" actId="1076"/>
          <ac:picMkLst>
            <pc:docMk/>
            <pc:sldMk cId="1264002631" sldId="267"/>
            <ac:picMk id="2049" creationId="{6B7CCCA0-6117-4EA8-94FF-B44A670D6193}"/>
          </ac:picMkLst>
        </pc:picChg>
      </pc:sldChg>
      <pc:sldChg chg="addSp delSp modSp add">
        <pc:chgData name="Kang Wallter" userId="d5c269cbe9dbe8bc" providerId="LiveId" clId="{2A7C056B-C77C-41CC-B2BE-DF3AEAD962A8}" dt="2018-09-05T09:06:36.239" v="1748" actId="13822"/>
        <pc:sldMkLst>
          <pc:docMk/>
          <pc:sldMk cId="1257770108" sldId="268"/>
        </pc:sldMkLst>
        <pc:spChg chg="mod">
          <ac:chgData name="Kang Wallter" userId="d5c269cbe9dbe8bc" providerId="LiveId" clId="{2A7C056B-C77C-41CC-B2BE-DF3AEAD962A8}" dt="2018-09-05T09:05:23.782" v="1734" actId="20577"/>
          <ac:spMkLst>
            <pc:docMk/>
            <pc:sldMk cId="1257770108" sldId="268"/>
            <ac:spMk id="2" creationId="{1F670C2A-0BC5-4308-9E9A-A5E29EE2E055}"/>
          </ac:spMkLst>
        </pc:spChg>
        <pc:spChg chg="del mod">
          <ac:chgData name="Kang Wallter" userId="d5c269cbe9dbe8bc" providerId="LiveId" clId="{2A7C056B-C77C-41CC-B2BE-DF3AEAD962A8}" dt="2018-09-05T09:06:06.623" v="1740" actId="478"/>
          <ac:spMkLst>
            <pc:docMk/>
            <pc:sldMk cId="1257770108" sldId="268"/>
            <ac:spMk id="3" creationId="{104EA5D7-48B6-4FE9-8BF6-E05D72EC173E}"/>
          </ac:spMkLst>
        </pc:spChg>
        <pc:spChg chg="add mod">
          <ac:chgData name="Kang Wallter" userId="d5c269cbe9dbe8bc" providerId="LiveId" clId="{2A7C056B-C77C-41CC-B2BE-DF3AEAD962A8}" dt="2018-09-05T09:06:36.239" v="1748" actId="13822"/>
          <ac:spMkLst>
            <pc:docMk/>
            <pc:sldMk cId="1257770108" sldId="268"/>
            <ac:spMk id="5" creationId="{5ECE9ACC-73F8-465E-86E6-7D8A8C7A2DBD}"/>
          </ac:spMkLst>
        </pc:spChg>
        <pc:picChg chg="add mod">
          <ac:chgData name="Kang Wallter" userId="d5c269cbe9dbe8bc" providerId="LiveId" clId="{2A7C056B-C77C-41CC-B2BE-DF3AEAD962A8}" dt="2018-09-05T09:05:32.621" v="1738" actId="1076"/>
          <ac:picMkLst>
            <pc:docMk/>
            <pc:sldMk cId="1257770108" sldId="268"/>
            <ac:picMk id="4" creationId="{C35E5A37-745A-47E8-9EDC-B7403081B653}"/>
          </ac:picMkLst>
        </pc:picChg>
      </pc:sldChg>
      <pc:sldChg chg="addSp delSp modSp add">
        <pc:chgData name="Kang Wallter" userId="d5c269cbe9dbe8bc" providerId="LiveId" clId="{2A7C056B-C77C-41CC-B2BE-DF3AEAD962A8}" dt="2018-09-05T09:08:56.718" v="1847" actId="20577"/>
        <pc:sldMkLst>
          <pc:docMk/>
          <pc:sldMk cId="3876900410" sldId="269"/>
        </pc:sldMkLst>
        <pc:spChg chg="mod">
          <ac:chgData name="Kang Wallter" userId="d5c269cbe9dbe8bc" providerId="LiveId" clId="{2A7C056B-C77C-41CC-B2BE-DF3AEAD962A8}" dt="2018-09-05T09:08:56.718" v="1847" actId="20577"/>
          <ac:spMkLst>
            <pc:docMk/>
            <pc:sldMk cId="3876900410" sldId="269"/>
            <ac:spMk id="2" creationId="{82DF0DF9-8FCA-483E-90C0-007BC749E658}"/>
          </ac:spMkLst>
        </pc:spChg>
        <pc:spChg chg="del">
          <ac:chgData name="Kang Wallter" userId="d5c269cbe9dbe8bc" providerId="LiveId" clId="{2A7C056B-C77C-41CC-B2BE-DF3AEAD962A8}" dt="2018-09-05T09:07:27.403" v="1804" actId="478"/>
          <ac:spMkLst>
            <pc:docMk/>
            <pc:sldMk cId="3876900410" sldId="269"/>
            <ac:spMk id="3" creationId="{25BB58D1-2F5E-4E26-BC2B-CEF4927504AD}"/>
          </ac:spMkLst>
        </pc:spChg>
        <pc:spChg chg="add del">
          <ac:chgData name="Kang Wallter" userId="d5c269cbe9dbe8bc" providerId="LiveId" clId="{2A7C056B-C77C-41CC-B2BE-DF3AEAD962A8}" dt="2018-09-05T09:07:39.637" v="1806"/>
          <ac:spMkLst>
            <pc:docMk/>
            <pc:sldMk cId="3876900410" sldId="269"/>
            <ac:spMk id="4" creationId="{667B0886-E4DB-4CA8-9B66-F2ACA353A96B}"/>
          </ac:spMkLst>
        </pc:spChg>
        <pc:spChg chg="add mod">
          <ac:chgData name="Kang Wallter" userId="d5c269cbe9dbe8bc" providerId="LiveId" clId="{2A7C056B-C77C-41CC-B2BE-DF3AEAD962A8}" dt="2018-09-05T09:08:32.389" v="1814" actId="2711"/>
          <ac:spMkLst>
            <pc:docMk/>
            <pc:sldMk cId="3876900410" sldId="269"/>
            <ac:spMk id="5" creationId="{AE4A266A-B93A-4CFF-8307-99636E869ECD}"/>
          </ac:spMkLst>
        </pc:spChg>
      </pc:sldChg>
      <pc:sldChg chg="addSp delSp modSp add">
        <pc:chgData name="Kang Wallter" userId="d5c269cbe9dbe8bc" providerId="LiveId" clId="{2A7C056B-C77C-41CC-B2BE-DF3AEAD962A8}" dt="2018-09-05T09:10:22.800" v="1895" actId="1076"/>
        <pc:sldMkLst>
          <pc:docMk/>
          <pc:sldMk cId="3099614111" sldId="270"/>
        </pc:sldMkLst>
        <pc:spChg chg="mod">
          <ac:chgData name="Kang Wallter" userId="d5c269cbe9dbe8bc" providerId="LiveId" clId="{2A7C056B-C77C-41CC-B2BE-DF3AEAD962A8}" dt="2018-09-05T09:09:10.804" v="1876" actId="20577"/>
          <ac:spMkLst>
            <pc:docMk/>
            <pc:sldMk cId="3099614111" sldId="270"/>
            <ac:spMk id="2" creationId="{08BAC8D6-F4CB-4D48-BCFC-207B713AAA21}"/>
          </ac:spMkLst>
        </pc:spChg>
        <pc:spChg chg="del">
          <ac:chgData name="Kang Wallter" userId="d5c269cbe9dbe8bc" providerId="LiveId" clId="{2A7C056B-C77C-41CC-B2BE-DF3AEAD962A8}" dt="2018-09-05T09:09:14.893" v="1877" actId="478"/>
          <ac:spMkLst>
            <pc:docMk/>
            <pc:sldMk cId="3099614111" sldId="270"/>
            <ac:spMk id="3" creationId="{6FAA813B-25C7-485D-871B-44E95D4912AC}"/>
          </ac:spMkLst>
        </pc:spChg>
        <pc:spChg chg="add mod">
          <ac:chgData name="Kang Wallter" userId="d5c269cbe9dbe8bc" providerId="LiveId" clId="{2A7C056B-C77C-41CC-B2BE-DF3AEAD962A8}" dt="2018-09-05T09:09:59.018" v="1889" actId="1076"/>
          <ac:spMkLst>
            <pc:docMk/>
            <pc:sldMk cId="3099614111" sldId="270"/>
            <ac:spMk id="4" creationId="{DEC39B1F-4251-4665-8454-86A57A4300A5}"/>
          </ac:spMkLst>
        </pc:spChg>
        <pc:picChg chg="add mod">
          <ac:chgData name="Kang Wallter" userId="d5c269cbe9dbe8bc" providerId="LiveId" clId="{2A7C056B-C77C-41CC-B2BE-DF3AEAD962A8}" dt="2018-09-05T09:10:22.800" v="1895" actId="1076"/>
          <ac:picMkLst>
            <pc:docMk/>
            <pc:sldMk cId="3099614111" sldId="270"/>
            <ac:picMk id="5" creationId="{44417E30-BD3A-4481-A599-D14E2CE5FD1C}"/>
          </ac:picMkLst>
        </pc:picChg>
      </pc:sldChg>
      <pc:sldChg chg="addSp delSp modSp add">
        <pc:chgData name="Kang Wallter" userId="d5c269cbe9dbe8bc" providerId="LiveId" clId="{2A7C056B-C77C-41CC-B2BE-DF3AEAD962A8}" dt="2018-09-05T09:12:08.669" v="1929" actId="1076"/>
        <pc:sldMkLst>
          <pc:docMk/>
          <pc:sldMk cId="1307322685" sldId="271"/>
        </pc:sldMkLst>
        <pc:spChg chg="mod">
          <ac:chgData name="Kang Wallter" userId="d5c269cbe9dbe8bc" providerId="LiveId" clId="{2A7C056B-C77C-41CC-B2BE-DF3AEAD962A8}" dt="2018-09-05T09:10:36.543" v="1914" actId="20577"/>
          <ac:spMkLst>
            <pc:docMk/>
            <pc:sldMk cId="1307322685" sldId="271"/>
            <ac:spMk id="2" creationId="{865F9EE3-DCDF-4ABA-99F2-6AFF721D1360}"/>
          </ac:spMkLst>
        </pc:spChg>
        <pc:spChg chg="del mod">
          <ac:chgData name="Kang Wallter" userId="d5c269cbe9dbe8bc" providerId="LiveId" clId="{2A7C056B-C77C-41CC-B2BE-DF3AEAD962A8}" dt="2018-09-05T09:11:17.680" v="1919" actId="478"/>
          <ac:spMkLst>
            <pc:docMk/>
            <pc:sldMk cId="1307322685" sldId="271"/>
            <ac:spMk id="3" creationId="{B3C002C3-F0A5-47A4-9C15-A836A45F50DA}"/>
          </ac:spMkLst>
        </pc:spChg>
        <pc:graphicFrameChg chg="add mod modGraphic">
          <ac:chgData name="Kang Wallter" userId="d5c269cbe9dbe8bc" providerId="LiveId" clId="{2A7C056B-C77C-41CC-B2BE-DF3AEAD962A8}" dt="2018-09-05T09:12:08.669" v="1929" actId="1076"/>
          <ac:graphicFrameMkLst>
            <pc:docMk/>
            <pc:sldMk cId="1307322685" sldId="271"/>
            <ac:graphicFrameMk id="5" creationId="{7DC703AB-9945-45A9-9B2E-D42F0C1679C0}"/>
          </ac:graphicFrameMkLst>
        </pc:graphicFrameChg>
        <pc:picChg chg="add mod">
          <ac:chgData name="Kang Wallter" userId="d5c269cbe9dbe8bc" providerId="LiveId" clId="{2A7C056B-C77C-41CC-B2BE-DF3AEAD962A8}" dt="2018-09-05T09:11:14.990" v="1918" actId="14100"/>
          <ac:picMkLst>
            <pc:docMk/>
            <pc:sldMk cId="1307322685" sldId="271"/>
            <ac:picMk id="4" creationId="{BB2F369C-636E-4E9D-8288-6850AC919FF5}"/>
          </ac:picMkLst>
        </pc:picChg>
      </pc:sldChg>
      <pc:sldChg chg="addSp modSp add">
        <pc:chgData name="Kang Wallter" userId="d5c269cbe9dbe8bc" providerId="LiveId" clId="{2A7C056B-C77C-41CC-B2BE-DF3AEAD962A8}" dt="2018-09-05T09:14:12.526" v="2157" actId="404"/>
        <pc:sldMkLst>
          <pc:docMk/>
          <pc:sldMk cId="2452079616" sldId="272"/>
        </pc:sldMkLst>
        <pc:spChg chg="mod">
          <ac:chgData name="Kang Wallter" userId="d5c269cbe9dbe8bc" providerId="LiveId" clId="{2A7C056B-C77C-41CC-B2BE-DF3AEAD962A8}" dt="2018-09-05T09:12:34.753" v="1958" actId="20577"/>
          <ac:spMkLst>
            <pc:docMk/>
            <pc:sldMk cId="2452079616" sldId="272"/>
            <ac:spMk id="2" creationId="{BE09A685-9860-4628-BFC7-01A6BFD02803}"/>
          </ac:spMkLst>
        </pc:spChg>
        <pc:spChg chg="mod">
          <ac:chgData name="Kang Wallter" userId="d5c269cbe9dbe8bc" providerId="LiveId" clId="{2A7C056B-C77C-41CC-B2BE-DF3AEAD962A8}" dt="2018-09-05T09:13:25.259" v="2148" actId="20577"/>
          <ac:spMkLst>
            <pc:docMk/>
            <pc:sldMk cId="2452079616" sldId="272"/>
            <ac:spMk id="3" creationId="{EBF2E27A-544B-4337-9FC7-866887D28625}"/>
          </ac:spMkLst>
        </pc:spChg>
        <pc:spChg chg="add mod">
          <ac:chgData name="Kang Wallter" userId="d5c269cbe9dbe8bc" providerId="LiveId" clId="{2A7C056B-C77C-41CC-B2BE-DF3AEAD962A8}" dt="2018-09-05T09:14:12.526" v="2157" actId="404"/>
          <ac:spMkLst>
            <pc:docMk/>
            <pc:sldMk cId="2452079616" sldId="272"/>
            <ac:spMk id="4" creationId="{2CE01D51-2408-4DED-8067-CF0747B3722E}"/>
          </ac:spMkLst>
        </pc:spChg>
      </pc:sldChg>
      <pc:sldChg chg="addSp delSp modSp add">
        <pc:chgData name="Kang Wallter" userId="d5c269cbe9dbe8bc" providerId="LiveId" clId="{2A7C056B-C77C-41CC-B2BE-DF3AEAD962A8}" dt="2018-09-05T09:15:45.128" v="2199" actId="20577"/>
        <pc:sldMkLst>
          <pc:docMk/>
          <pc:sldMk cId="709396714" sldId="273"/>
        </pc:sldMkLst>
        <pc:spChg chg="mod">
          <ac:chgData name="Kang Wallter" userId="d5c269cbe9dbe8bc" providerId="LiveId" clId="{2A7C056B-C77C-41CC-B2BE-DF3AEAD962A8}" dt="2018-09-05T09:14:33.190" v="2177" actId="20577"/>
          <ac:spMkLst>
            <pc:docMk/>
            <pc:sldMk cId="709396714" sldId="273"/>
            <ac:spMk id="2" creationId="{4AF1D2B4-8F08-44CF-8B0A-56BFFA1FAD3E}"/>
          </ac:spMkLst>
        </pc:spChg>
        <pc:spChg chg="del">
          <ac:chgData name="Kang Wallter" userId="d5c269cbe9dbe8bc" providerId="LiveId" clId="{2A7C056B-C77C-41CC-B2BE-DF3AEAD962A8}" dt="2018-09-05T09:14:48.038" v="2178" actId="478"/>
          <ac:spMkLst>
            <pc:docMk/>
            <pc:sldMk cId="709396714" sldId="273"/>
            <ac:spMk id="3" creationId="{9537623E-66DF-48FB-8C3F-09AE60ECF075}"/>
          </ac:spMkLst>
        </pc:spChg>
        <pc:spChg chg="add mod">
          <ac:chgData name="Kang Wallter" userId="d5c269cbe9dbe8bc" providerId="LiveId" clId="{2A7C056B-C77C-41CC-B2BE-DF3AEAD962A8}" dt="2018-09-05T09:15:45.128" v="2199" actId="20577"/>
          <ac:spMkLst>
            <pc:docMk/>
            <pc:sldMk cId="709396714" sldId="273"/>
            <ac:spMk id="4" creationId="{A57504BA-2BEC-4F41-8822-BBA11F8DF9F3}"/>
          </ac:spMkLst>
        </pc:spChg>
      </pc:sldChg>
      <pc:sldChg chg="modSp add">
        <pc:chgData name="Kang Wallter" userId="d5c269cbe9dbe8bc" providerId="LiveId" clId="{2A7C056B-C77C-41CC-B2BE-DF3AEAD962A8}" dt="2018-09-05T09:19:37.636" v="2482" actId="20577"/>
        <pc:sldMkLst>
          <pc:docMk/>
          <pc:sldMk cId="3242655022" sldId="274"/>
        </pc:sldMkLst>
        <pc:spChg chg="mod">
          <ac:chgData name="Kang Wallter" userId="d5c269cbe9dbe8bc" providerId="LiveId" clId="{2A7C056B-C77C-41CC-B2BE-DF3AEAD962A8}" dt="2018-09-05T09:16:16.341" v="2223" actId="20577"/>
          <ac:spMkLst>
            <pc:docMk/>
            <pc:sldMk cId="3242655022" sldId="274"/>
            <ac:spMk id="2" creationId="{55BCBF43-FFD0-4AC8-BF48-8D65325820A2}"/>
          </ac:spMkLst>
        </pc:spChg>
        <pc:spChg chg="mod">
          <ac:chgData name="Kang Wallter" userId="d5c269cbe9dbe8bc" providerId="LiveId" clId="{2A7C056B-C77C-41CC-B2BE-DF3AEAD962A8}" dt="2018-09-05T09:19:37.636" v="2482" actId="20577"/>
          <ac:spMkLst>
            <pc:docMk/>
            <pc:sldMk cId="3242655022" sldId="274"/>
            <ac:spMk id="3" creationId="{5483352B-B6C6-43FD-8F20-C8D4E649DEC1}"/>
          </ac:spMkLst>
        </pc:spChg>
      </pc:sldChg>
      <pc:sldChg chg="add">
        <pc:chgData name="Kang Wallter" userId="d5c269cbe9dbe8bc" providerId="LiveId" clId="{2A7C056B-C77C-41CC-B2BE-DF3AEAD962A8}" dt="2018-09-05T09:19:55.634" v="2483"/>
        <pc:sldMkLst>
          <pc:docMk/>
          <pc:sldMk cId="3961583674" sldId="275"/>
        </pc:sldMkLst>
      </pc:sldChg>
    </pc:docChg>
  </pc:docChgLst>
  <pc:docChgLst>
    <pc:chgData name="Kang Wallter" userId="d5c269cbe9dbe8bc" providerId="LiveId" clId="{19B148AA-2DF6-41F3-B444-B60E5DBA990E}"/>
    <pc:docChg chg="undo custSel addSld delSld modSld sldOrd">
      <pc:chgData name="Kang Wallter" userId="d5c269cbe9dbe8bc" providerId="LiveId" clId="{19B148AA-2DF6-41F3-B444-B60E5DBA990E}" dt="2018-09-10T18:58:28.703" v="11382" actId="20577"/>
      <pc:docMkLst>
        <pc:docMk/>
      </pc:docMkLst>
      <pc:sldChg chg="addSp modSp">
        <pc:chgData name="Kang Wallter" userId="d5c269cbe9dbe8bc" providerId="LiveId" clId="{19B148AA-2DF6-41F3-B444-B60E5DBA990E}" dt="2018-09-05T14:36:23.436" v="3" actId="208"/>
        <pc:sldMkLst>
          <pc:docMk/>
          <pc:sldMk cId="709396714" sldId="273"/>
        </pc:sldMkLst>
        <pc:spChg chg="add mod">
          <ac:chgData name="Kang Wallter" userId="d5c269cbe9dbe8bc" providerId="LiveId" clId="{19B148AA-2DF6-41F3-B444-B60E5DBA990E}" dt="2018-09-05T14:36:23.436" v="3" actId="208"/>
          <ac:spMkLst>
            <pc:docMk/>
            <pc:sldMk cId="709396714" sldId="273"/>
            <ac:spMk id="3" creationId="{4C3C7240-B65C-4E4D-A722-E910402E6D0E}"/>
          </ac:spMkLst>
        </pc:spChg>
        <pc:spChg chg="mod">
          <ac:chgData name="Kang Wallter" userId="d5c269cbe9dbe8bc" providerId="LiveId" clId="{19B148AA-2DF6-41F3-B444-B60E5DBA990E}" dt="2018-09-05T14:36:07.561" v="0" actId="20577"/>
          <ac:spMkLst>
            <pc:docMk/>
            <pc:sldMk cId="709396714" sldId="273"/>
            <ac:spMk id="4" creationId="{A57504BA-2BEC-4F41-8822-BBA11F8DF9F3}"/>
          </ac:spMkLst>
        </pc:spChg>
      </pc:sldChg>
      <pc:sldChg chg="addSp modSp">
        <pc:chgData name="Kang Wallter" userId="d5c269cbe9dbe8bc" providerId="LiveId" clId="{19B148AA-2DF6-41F3-B444-B60E5DBA990E}" dt="2018-09-05T14:39:05.970" v="233" actId="20577"/>
        <pc:sldMkLst>
          <pc:docMk/>
          <pc:sldMk cId="3961583674" sldId="275"/>
        </pc:sldMkLst>
        <pc:spChg chg="mod">
          <ac:chgData name="Kang Wallter" userId="d5c269cbe9dbe8bc" providerId="LiveId" clId="{19B148AA-2DF6-41F3-B444-B60E5DBA990E}" dt="2018-09-05T14:37:23.523" v="39"/>
          <ac:spMkLst>
            <pc:docMk/>
            <pc:sldMk cId="3961583674" sldId="275"/>
            <ac:spMk id="2" creationId="{6B90BC97-C651-48D5-A5EA-496B7474A0DB}"/>
          </ac:spMkLst>
        </pc:spChg>
        <pc:spChg chg="mod">
          <ac:chgData name="Kang Wallter" userId="d5c269cbe9dbe8bc" providerId="LiveId" clId="{19B148AA-2DF6-41F3-B444-B60E5DBA990E}" dt="2018-09-05T14:39:05.970" v="233" actId="20577"/>
          <ac:spMkLst>
            <pc:docMk/>
            <pc:sldMk cId="3961583674" sldId="275"/>
            <ac:spMk id="3" creationId="{105DE738-2B53-4D39-93AE-7E67D199089C}"/>
          </ac:spMkLst>
        </pc:spChg>
        <pc:spChg chg="add mod">
          <ac:chgData name="Kang Wallter" userId="d5c269cbe9dbe8bc" providerId="LiveId" clId="{19B148AA-2DF6-41F3-B444-B60E5DBA990E}" dt="2018-09-05T14:38:17.933" v="50" actId="1076"/>
          <ac:spMkLst>
            <pc:docMk/>
            <pc:sldMk cId="3961583674" sldId="275"/>
            <ac:spMk id="4" creationId="{09B6A27E-5DFF-4330-B2ED-D17B44267B89}"/>
          </ac:spMkLst>
        </pc:spChg>
      </pc:sldChg>
      <pc:sldChg chg="addSp modSp add">
        <pc:chgData name="Kang Wallter" userId="d5c269cbe9dbe8bc" providerId="LiveId" clId="{19B148AA-2DF6-41F3-B444-B60E5DBA990E}" dt="2018-09-05T15:27:11.432" v="1033" actId="1076"/>
        <pc:sldMkLst>
          <pc:docMk/>
          <pc:sldMk cId="2896458618" sldId="276"/>
        </pc:sldMkLst>
        <pc:spChg chg="mod">
          <ac:chgData name="Kang Wallter" userId="d5c269cbe9dbe8bc" providerId="LiveId" clId="{19B148AA-2DF6-41F3-B444-B60E5DBA990E}" dt="2018-09-05T14:39:21.435" v="261" actId="20577"/>
          <ac:spMkLst>
            <pc:docMk/>
            <pc:sldMk cId="2896458618" sldId="276"/>
            <ac:spMk id="2" creationId="{747999E9-FEBA-4756-9085-9A8DBBE68BAD}"/>
          </ac:spMkLst>
        </pc:spChg>
        <pc:spChg chg="mod">
          <ac:chgData name="Kang Wallter" userId="d5c269cbe9dbe8bc" providerId="LiveId" clId="{19B148AA-2DF6-41F3-B444-B60E5DBA990E}" dt="2018-09-05T14:39:55.759" v="400" actId="20577"/>
          <ac:spMkLst>
            <pc:docMk/>
            <pc:sldMk cId="2896458618" sldId="276"/>
            <ac:spMk id="3" creationId="{EE4350F4-E335-46C6-A721-D3FEAE506987}"/>
          </ac:spMkLst>
        </pc:spChg>
        <pc:picChg chg="add mod">
          <ac:chgData name="Kang Wallter" userId="d5c269cbe9dbe8bc" providerId="LiveId" clId="{19B148AA-2DF6-41F3-B444-B60E5DBA990E}" dt="2018-09-05T15:27:11.432" v="1033" actId="1076"/>
          <ac:picMkLst>
            <pc:docMk/>
            <pc:sldMk cId="2896458618" sldId="276"/>
            <ac:picMk id="4" creationId="{228CEF9F-3EFC-4C24-913C-264CB8C2D632}"/>
          </ac:picMkLst>
        </pc:picChg>
      </pc:sldChg>
      <pc:sldChg chg="addSp delSp modSp add">
        <pc:chgData name="Kang Wallter" userId="d5c269cbe9dbe8bc" providerId="LiveId" clId="{19B148AA-2DF6-41F3-B444-B60E5DBA990E}" dt="2018-09-05T15:22:30.326" v="622" actId="1076"/>
        <pc:sldMkLst>
          <pc:docMk/>
          <pc:sldMk cId="1123512010" sldId="277"/>
        </pc:sldMkLst>
        <pc:spChg chg="del">
          <ac:chgData name="Kang Wallter" userId="d5c269cbe9dbe8bc" providerId="LiveId" clId="{19B148AA-2DF6-41F3-B444-B60E5DBA990E}" dt="2018-09-05T15:18:02.897" v="402" actId="478"/>
          <ac:spMkLst>
            <pc:docMk/>
            <pc:sldMk cId="1123512010" sldId="277"/>
            <ac:spMk id="2" creationId="{0FF03E24-DD49-49A4-A297-4168941FE7B1}"/>
          </ac:spMkLst>
        </pc:spChg>
        <pc:spChg chg="del">
          <ac:chgData name="Kang Wallter" userId="d5c269cbe9dbe8bc" providerId="LiveId" clId="{19B148AA-2DF6-41F3-B444-B60E5DBA990E}" dt="2018-09-05T15:18:02.897" v="402" actId="478"/>
          <ac:spMkLst>
            <pc:docMk/>
            <pc:sldMk cId="1123512010" sldId="277"/>
            <ac:spMk id="3" creationId="{ADE21E22-7C1C-4D74-8070-AD10CCD1509F}"/>
          </ac:spMkLst>
        </pc:spChg>
        <pc:spChg chg="add mod">
          <ac:chgData name="Kang Wallter" userId="d5c269cbe9dbe8bc" providerId="LiveId" clId="{19B148AA-2DF6-41F3-B444-B60E5DBA990E}" dt="2018-09-05T15:22:30.326" v="622" actId="1076"/>
          <ac:spMkLst>
            <pc:docMk/>
            <pc:sldMk cId="1123512010" sldId="277"/>
            <ac:spMk id="4" creationId="{9581F610-3DF2-4B32-98FC-542F5BA8F40C}"/>
          </ac:spMkLst>
        </pc:spChg>
        <pc:spChg chg="add mod">
          <ac:chgData name="Kang Wallter" userId="d5c269cbe9dbe8bc" providerId="LiveId" clId="{19B148AA-2DF6-41F3-B444-B60E5DBA990E}" dt="2018-09-05T15:22:30.326" v="622" actId="1076"/>
          <ac:spMkLst>
            <pc:docMk/>
            <pc:sldMk cId="1123512010" sldId="277"/>
            <ac:spMk id="5" creationId="{44CE28C1-F889-4143-B26B-A7FCD301AD70}"/>
          </ac:spMkLst>
        </pc:spChg>
        <pc:spChg chg="add mod">
          <ac:chgData name="Kang Wallter" userId="d5c269cbe9dbe8bc" providerId="LiveId" clId="{19B148AA-2DF6-41F3-B444-B60E5DBA990E}" dt="2018-09-05T15:22:30.326" v="622" actId="1076"/>
          <ac:spMkLst>
            <pc:docMk/>
            <pc:sldMk cId="1123512010" sldId="277"/>
            <ac:spMk id="6" creationId="{135995A6-D16D-4346-BB6E-66CAD582C020}"/>
          </ac:spMkLst>
        </pc:spChg>
      </pc:sldChg>
      <pc:sldChg chg="addSp modSp add">
        <pc:chgData name="Kang Wallter" userId="d5c269cbe9dbe8bc" providerId="LiveId" clId="{19B148AA-2DF6-41F3-B444-B60E5DBA990E}" dt="2018-09-05T15:22:41.242" v="632" actId="20577"/>
        <pc:sldMkLst>
          <pc:docMk/>
          <pc:sldMk cId="1551810821" sldId="278"/>
        </pc:sldMkLst>
        <pc:spChg chg="mod">
          <ac:chgData name="Kang Wallter" userId="d5c269cbe9dbe8bc" providerId="LiveId" clId="{19B148AA-2DF6-41F3-B444-B60E5DBA990E}" dt="2018-09-05T15:20:21.055" v="454" actId="20577"/>
          <ac:spMkLst>
            <pc:docMk/>
            <pc:sldMk cId="1551810821" sldId="278"/>
            <ac:spMk id="2" creationId="{3B2C6B26-5AFF-4D6D-A5F5-84AF6EC1569C}"/>
          </ac:spMkLst>
        </pc:spChg>
        <pc:spChg chg="mod">
          <ac:chgData name="Kang Wallter" userId="d5c269cbe9dbe8bc" providerId="LiveId" clId="{19B148AA-2DF6-41F3-B444-B60E5DBA990E}" dt="2018-09-05T15:22:41.242" v="632" actId="20577"/>
          <ac:spMkLst>
            <pc:docMk/>
            <pc:sldMk cId="1551810821" sldId="278"/>
            <ac:spMk id="3" creationId="{13624D25-12B2-46F0-AEAA-9C45CE784443}"/>
          </ac:spMkLst>
        </pc:spChg>
        <pc:spChg chg="add mod">
          <ac:chgData name="Kang Wallter" userId="d5c269cbe9dbe8bc" providerId="LiveId" clId="{19B148AA-2DF6-41F3-B444-B60E5DBA990E}" dt="2018-09-05T15:22:15.851" v="619" actId="1076"/>
          <ac:spMkLst>
            <pc:docMk/>
            <pc:sldMk cId="1551810821" sldId="278"/>
            <ac:spMk id="4" creationId="{F95C9DC1-9567-4E56-AF6A-28D5C2DE5EDA}"/>
          </ac:spMkLst>
        </pc:spChg>
        <pc:spChg chg="add mod">
          <ac:chgData name="Kang Wallter" userId="d5c269cbe9dbe8bc" providerId="LiveId" clId="{19B148AA-2DF6-41F3-B444-B60E5DBA990E}" dt="2018-09-05T15:22:07.750" v="617" actId="1076"/>
          <ac:spMkLst>
            <pc:docMk/>
            <pc:sldMk cId="1551810821" sldId="278"/>
            <ac:spMk id="5" creationId="{537442EB-2D0A-42F5-B65E-14E2AB068D8A}"/>
          </ac:spMkLst>
        </pc:spChg>
      </pc:sldChg>
      <pc:sldChg chg="addSp delSp modSp add">
        <pc:chgData name="Kang Wallter" userId="d5c269cbe9dbe8bc" providerId="LiveId" clId="{19B148AA-2DF6-41F3-B444-B60E5DBA990E}" dt="2018-09-05T15:23:53.333" v="679" actId="404"/>
        <pc:sldMkLst>
          <pc:docMk/>
          <pc:sldMk cId="984979968" sldId="279"/>
        </pc:sldMkLst>
        <pc:spChg chg="mod">
          <ac:chgData name="Kang Wallter" userId="d5c269cbe9dbe8bc" providerId="LiveId" clId="{19B148AA-2DF6-41F3-B444-B60E5DBA990E}" dt="2018-09-05T15:22:50.305" v="655" actId="20577"/>
          <ac:spMkLst>
            <pc:docMk/>
            <pc:sldMk cId="984979968" sldId="279"/>
            <ac:spMk id="2" creationId="{9B52C7FC-A1DC-488B-B2DB-66E43024A61F}"/>
          </ac:spMkLst>
        </pc:spChg>
        <pc:spChg chg="del">
          <ac:chgData name="Kang Wallter" userId="d5c269cbe9dbe8bc" providerId="LiveId" clId="{19B148AA-2DF6-41F3-B444-B60E5DBA990E}" dt="2018-09-05T15:22:54.465" v="656" actId="478"/>
          <ac:spMkLst>
            <pc:docMk/>
            <pc:sldMk cId="984979968" sldId="279"/>
            <ac:spMk id="3" creationId="{C91F0C6E-A524-4BAE-9040-C604DAE13106}"/>
          </ac:spMkLst>
        </pc:spChg>
        <pc:spChg chg="add mod">
          <ac:chgData name="Kang Wallter" userId="d5c269cbe9dbe8bc" providerId="LiveId" clId="{19B148AA-2DF6-41F3-B444-B60E5DBA990E}" dt="2018-09-05T15:23:30.684" v="673" actId="13822"/>
          <ac:spMkLst>
            <pc:docMk/>
            <pc:sldMk cId="984979968" sldId="279"/>
            <ac:spMk id="4" creationId="{5D3EE759-12FB-42CD-A5BC-8846EACC3221}"/>
          </ac:spMkLst>
        </pc:spChg>
        <pc:spChg chg="add mod">
          <ac:chgData name="Kang Wallter" userId="d5c269cbe9dbe8bc" providerId="LiveId" clId="{19B148AA-2DF6-41F3-B444-B60E5DBA990E}" dt="2018-09-05T15:23:53.333" v="679" actId="404"/>
          <ac:spMkLst>
            <pc:docMk/>
            <pc:sldMk cId="984979968" sldId="279"/>
            <ac:spMk id="5" creationId="{72B39D00-13CD-433A-93D2-12D708B0A8EE}"/>
          </ac:spMkLst>
        </pc:spChg>
      </pc:sldChg>
      <pc:sldChg chg="addSp modSp add">
        <pc:chgData name="Kang Wallter" userId="d5c269cbe9dbe8bc" providerId="LiveId" clId="{19B148AA-2DF6-41F3-B444-B60E5DBA990E}" dt="2018-09-05T15:27:27.435" v="1037" actId="1076"/>
        <pc:sldMkLst>
          <pc:docMk/>
          <pc:sldMk cId="2469897595" sldId="280"/>
        </pc:sldMkLst>
        <pc:spChg chg="mod">
          <ac:chgData name="Kang Wallter" userId="d5c269cbe9dbe8bc" providerId="LiveId" clId="{19B148AA-2DF6-41F3-B444-B60E5DBA990E}" dt="2018-09-05T15:24:16.706" v="729" actId="20577"/>
          <ac:spMkLst>
            <pc:docMk/>
            <pc:sldMk cId="2469897595" sldId="280"/>
            <ac:spMk id="2" creationId="{99DC3292-6266-4DE7-BDB1-638D6CA80887}"/>
          </ac:spMkLst>
        </pc:spChg>
        <pc:spChg chg="mod">
          <ac:chgData name="Kang Wallter" userId="d5c269cbe9dbe8bc" providerId="LiveId" clId="{19B148AA-2DF6-41F3-B444-B60E5DBA990E}" dt="2018-09-05T15:26:18.946" v="1029" actId="20577"/>
          <ac:spMkLst>
            <pc:docMk/>
            <pc:sldMk cId="2469897595" sldId="280"/>
            <ac:spMk id="3" creationId="{1EB6CEA8-4F92-429C-9535-8729324C0AAC}"/>
          </ac:spMkLst>
        </pc:spChg>
        <pc:picChg chg="add mod">
          <ac:chgData name="Kang Wallter" userId="d5c269cbe9dbe8bc" providerId="LiveId" clId="{19B148AA-2DF6-41F3-B444-B60E5DBA990E}" dt="2018-09-05T15:27:27.435" v="1037" actId="1076"/>
          <ac:picMkLst>
            <pc:docMk/>
            <pc:sldMk cId="2469897595" sldId="280"/>
            <ac:picMk id="4" creationId="{384BB10D-1FC0-4461-AF9B-900C74F51FE8}"/>
          </ac:picMkLst>
        </pc:picChg>
      </pc:sldChg>
      <pc:sldChg chg="addSp modSp add">
        <pc:chgData name="Kang Wallter" userId="d5c269cbe9dbe8bc" providerId="LiveId" clId="{19B148AA-2DF6-41F3-B444-B60E5DBA990E}" dt="2018-09-05T15:29:55.379" v="1197" actId="14100"/>
        <pc:sldMkLst>
          <pc:docMk/>
          <pc:sldMk cId="1871343441" sldId="281"/>
        </pc:sldMkLst>
        <pc:spChg chg="mod">
          <ac:chgData name="Kang Wallter" userId="d5c269cbe9dbe8bc" providerId="LiveId" clId="{19B148AA-2DF6-41F3-B444-B60E5DBA990E}" dt="2018-09-05T15:28:58.554" v="1096"/>
          <ac:spMkLst>
            <pc:docMk/>
            <pc:sldMk cId="1871343441" sldId="281"/>
            <ac:spMk id="2" creationId="{C2454627-71CA-436A-83C1-D132C6401564}"/>
          </ac:spMkLst>
        </pc:spChg>
        <pc:spChg chg="mod">
          <ac:chgData name="Kang Wallter" userId="d5c269cbe9dbe8bc" providerId="LiveId" clId="{19B148AA-2DF6-41F3-B444-B60E5DBA990E}" dt="2018-09-05T15:29:15.020" v="1185" actId="20577"/>
          <ac:spMkLst>
            <pc:docMk/>
            <pc:sldMk cId="1871343441" sldId="281"/>
            <ac:spMk id="3" creationId="{9094839B-1F81-4B71-8D23-F211893D06D5}"/>
          </ac:spMkLst>
        </pc:spChg>
        <pc:graphicFrameChg chg="add mod modGraphic">
          <ac:chgData name="Kang Wallter" userId="d5c269cbe9dbe8bc" providerId="LiveId" clId="{19B148AA-2DF6-41F3-B444-B60E5DBA990E}" dt="2018-09-05T15:29:55.379" v="1197" actId="14100"/>
          <ac:graphicFrameMkLst>
            <pc:docMk/>
            <pc:sldMk cId="1871343441" sldId="281"/>
            <ac:graphicFrameMk id="6" creationId="{F0DB198A-F421-4112-8E3F-D9798D37D7BB}"/>
          </ac:graphicFrameMkLst>
        </pc:graphicFrameChg>
        <pc:picChg chg="add mod">
          <ac:chgData name="Kang Wallter" userId="d5c269cbe9dbe8bc" providerId="LiveId" clId="{19B148AA-2DF6-41F3-B444-B60E5DBA990E}" dt="2018-09-05T15:29:21.083" v="1186" actId="1076"/>
          <ac:picMkLst>
            <pc:docMk/>
            <pc:sldMk cId="1871343441" sldId="281"/>
            <ac:picMk id="4" creationId="{FBB5A4A7-5DDC-4006-8151-56D09702822A}"/>
          </ac:picMkLst>
        </pc:picChg>
        <pc:picChg chg="add mod">
          <ac:chgData name="Kang Wallter" userId="d5c269cbe9dbe8bc" providerId="LiveId" clId="{19B148AA-2DF6-41F3-B444-B60E5DBA990E}" dt="2018-09-05T15:29:21.083" v="1186" actId="1076"/>
          <ac:picMkLst>
            <pc:docMk/>
            <pc:sldMk cId="1871343441" sldId="281"/>
            <ac:picMk id="5" creationId="{82033A32-6C56-447B-8E5F-0C49B4A35EA8}"/>
          </ac:picMkLst>
        </pc:picChg>
      </pc:sldChg>
      <pc:sldChg chg="addSp delSp modSp add">
        <pc:chgData name="Kang Wallter" userId="d5c269cbe9dbe8bc" providerId="LiveId" clId="{19B148AA-2DF6-41F3-B444-B60E5DBA990E}" dt="2018-09-05T15:47:58.654" v="1238" actId="20577"/>
        <pc:sldMkLst>
          <pc:docMk/>
          <pc:sldMk cId="2120748457" sldId="282"/>
        </pc:sldMkLst>
        <pc:spChg chg="del">
          <ac:chgData name="Kang Wallter" userId="d5c269cbe9dbe8bc" providerId="LiveId" clId="{19B148AA-2DF6-41F3-B444-B60E5DBA990E}" dt="2018-09-05T15:45:46.437" v="1199" actId="478"/>
          <ac:spMkLst>
            <pc:docMk/>
            <pc:sldMk cId="2120748457" sldId="282"/>
            <ac:spMk id="2" creationId="{9F53493C-4BA8-4DFB-A9AE-E22267CC501D}"/>
          </ac:spMkLst>
        </pc:spChg>
        <pc:spChg chg="del">
          <ac:chgData name="Kang Wallter" userId="d5c269cbe9dbe8bc" providerId="LiveId" clId="{19B148AA-2DF6-41F3-B444-B60E5DBA990E}" dt="2018-09-05T15:45:46.437" v="1199" actId="478"/>
          <ac:spMkLst>
            <pc:docMk/>
            <pc:sldMk cId="2120748457" sldId="282"/>
            <ac:spMk id="3" creationId="{902680AE-CE25-486A-B2F6-43DE2845342C}"/>
          </ac:spMkLst>
        </pc:spChg>
        <pc:spChg chg="add mod">
          <ac:chgData name="Kang Wallter" userId="d5c269cbe9dbe8bc" providerId="LiveId" clId="{19B148AA-2DF6-41F3-B444-B60E5DBA990E}" dt="2018-09-05T15:46:27.489" v="1210" actId="1076"/>
          <ac:spMkLst>
            <pc:docMk/>
            <pc:sldMk cId="2120748457" sldId="282"/>
            <ac:spMk id="4" creationId="{77A75762-9468-4A79-A8D1-235975405AD9}"/>
          </ac:spMkLst>
        </pc:spChg>
        <pc:spChg chg="add mod">
          <ac:chgData name="Kang Wallter" userId="d5c269cbe9dbe8bc" providerId="LiveId" clId="{19B148AA-2DF6-41F3-B444-B60E5DBA990E}" dt="2018-09-05T15:47:58.654" v="1238" actId="20577"/>
          <ac:spMkLst>
            <pc:docMk/>
            <pc:sldMk cId="2120748457" sldId="282"/>
            <ac:spMk id="5" creationId="{4456F79B-C3BA-48B9-BC78-0FCF6192FB84}"/>
          </ac:spMkLst>
        </pc:spChg>
      </pc:sldChg>
      <pc:sldChg chg="modSp add">
        <pc:chgData name="Kang Wallter" userId="d5c269cbe9dbe8bc" providerId="LiveId" clId="{19B148AA-2DF6-41F3-B444-B60E5DBA990E}" dt="2018-09-05T15:49:26.911" v="1565" actId="20577"/>
        <pc:sldMkLst>
          <pc:docMk/>
          <pc:sldMk cId="3167214280" sldId="283"/>
        </pc:sldMkLst>
        <pc:spChg chg="mod">
          <ac:chgData name="Kang Wallter" userId="d5c269cbe9dbe8bc" providerId="LiveId" clId="{19B148AA-2DF6-41F3-B444-B60E5DBA990E}" dt="2018-09-05T15:48:36.047" v="1282"/>
          <ac:spMkLst>
            <pc:docMk/>
            <pc:sldMk cId="3167214280" sldId="283"/>
            <ac:spMk id="2" creationId="{3E98DD3D-AFC5-438D-AFAE-C682493DB183}"/>
          </ac:spMkLst>
        </pc:spChg>
        <pc:spChg chg="mod">
          <ac:chgData name="Kang Wallter" userId="d5c269cbe9dbe8bc" providerId="LiveId" clId="{19B148AA-2DF6-41F3-B444-B60E5DBA990E}" dt="2018-09-05T15:49:26.911" v="1565" actId="20577"/>
          <ac:spMkLst>
            <pc:docMk/>
            <pc:sldMk cId="3167214280" sldId="283"/>
            <ac:spMk id="3" creationId="{878FD8EF-67A1-4C00-9EA2-2664853147C4}"/>
          </ac:spMkLst>
        </pc:spChg>
      </pc:sldChg>
      <pc:sldChg chg="modSp add">
        <pc:chgData name="Kang Wallter" userId="d5c269cbe9dbe8bc" providerId="LiveId" clId="{19B148AA-2DF6-41F3-B444-B60E5DBA990E}" dt="2018-09-05T15:51:25.840" v="1888" actId="20577"/>
        <pc:sldMkLst>
          <pc:docMk/>
          <pc:sldMk cId="3150855520" sldId="284"/>
        </pc:sldMkLst>
        <pc:spChg chg="mod">
          <ac:chgData name="Kang Wallter" userId="d5c269cbe9dbe8bc" providerId="LiveId" clId="{19B148AA-2DF6-41F3-B444-B60E5DBA990E}" dt="2018-09-05T15:50:26.878" v="1617" actId="20577"/>
          <ac:spMkLst>
            <pc:docMk/>
            <pc:sldMk cId="3150855520" sldId="284"/>
            <ac:spMk id="2" creationId="{C55B70A6-B5F8-4171-9AC3-FCF48DD44617}"/>
          </ac:spMkLst>
        </pc:spChg>
        <pc:spChg chg="mod">
          <ac:chgData name="Kang Wallter" userId="d5c269cbe9dbe8bc" providerId="LiveId" clId="{19B148AA-2DF6-41F3-B444-B60E5DBA990E}" dt="2018-09-05T15:51:25.840" v="1888" actId="20577"/>
          <ac:spMkLst>
            <pc:docMk/>
            <pc:sldMk cId="3150855520" sldId="284"/>
            <ac:spMk id="3" creationId="{40BBFE20-5843-4BBF-844E-0F55AF217CF0}"/>
          </ac:spMkLst>
        </pc:spChg>
      </pc:sldChg>
      <pc:sldChg chg="addSp modSp add">
        <pc:chgData name="Kang Wallter" userId="d5c269cbe9dbe8bc" providerId="LiveId" clId="{19B148AA-2DF6-41F3-B444-B60E5DBA990E}" dt="2018-09-05T15:55:13.836" v="2002" actId="403"/>
        <pc:sldMkLst>
          <pc:docMk/>
          <pc:sldMk cId="3430334841" sldId="285"/>
        </pc:sldMkLst>
        <pc:spChg chg="mod">
          <ac:chgData name="Kang Wallter" userId="d5c269cbe9dbe8bc" providerId="LiveId" clId="{19B148AA-2DF6-41F3-B444-B60E5DBA990E}" dt="2018-09-05T15:54:22.228" v="1916" actId="20577"/>
          <ac:spMkLst>
            <pc:docMk/>
            <pc:sldMk cId="3430334841" sldId="285"/>
            <ac:spMk id="2" creationId="{2A8324FC-9346-4005-A593-9974A6D787AC}"/>
          </ac:spMkLst>
        </pc:spChg>
        <pc:spChg chg="mod">
          <ac:chgData name="Kang Wallter" userId="d5c269cbe9dbe8bc" providerId="LiveId" clId="{19B148AA-2DF6-41F3-B444-B60E5DBA990E}" dt="2018-09-05T15:54:50.490" v="1995" actId="20577"/>
          <ac:spMkLst>
            <pc:docMk/>
            <pc:sldMk cId="3430334841" sldId="285"/>
            <ac:spMk id="3" creationId="{82746D6C-C361-4A7E-978A-08CB4C7F1F4F}"/>
          </ac:spMkLst>
        </pc:spChg>
        <pc:graphicFrameChg chg="add mod modGraphic">
          <ac:chgData name="Kang Wallter" userId="d5c269cbe9dbe8bc" providerId="LiveId" clId="{19B148AA-2DF6-41F3-B444-B60E5DBA990E}" dt="2018-09-05T15:55:13.836" v="2002" actId="403"/>
          <ac:graphicFrameMkLst>
            <pc:docMk/>
            <pc:sldMk cId="3430334841" sldId="285"/>
            <ac:graphicFrameMk id="4" creationId="{9B3B5033-8E0B-470F-9855-C94DCCBF9F9F}"/>
          </ac:graphicFrameMkLst>
        </pc:graphicFrameChg>
      </pc:sldChg>
      <pc:sldChg chg="modSp add">
        <pc:chgData name="Kang Wallter" userId="d5c269cbe9dbe8bc" providerId="LiveId" clId="{19B148AA-2DF6-41F3-B444-B60E5DBA990E}" dt="2018-09-06T14:06:06.391" v="2497" actId="20577"/>
        <pc:sldMkLst>
          <pc:docMk/>
          <pc:sldMk cId="2160134172" sldId="286"/>
        </pc:sldMkLst>
        <pc:spChg chg="mod">
          <ac:chgData name="Kang Wallter" userId="d5c269cbe9dbe8bc" providerId="LiveId" clId="{19B148AA-2DF6-41F3-B444-B60E5DBA990E}" dt="2018-09-06T14:04:32.210" v="2074" actId="20577"/>
          <ac:spMkLst>
            <pc:docMk/>
            <pc:sldMk cId="2160134172" sldId="286"/>
            <ac:spMk id="2" creationId="{21F29C59-5455-4C73-A463-B786D58167F1}"/>
          </ac:spMkLst>
        </pc:spChg>
        <pc:spChg chg="mod">
          <ac:chgData name="Kang Wallter" userId="d5c269cbe9dbe8bc" providerId="LiveId" clId="{19B148AA-2DF6-41F3-B444-B60E5DBA990E}" dt="2018-09-06T14:06:06.391" v="2497" actId="20577"/>
          <ac:spMkLst>
            <pc:docMk/>
            <pc:sldMk cId="2160134172" sldId="286"/>
            <ac:spMk id="3" creationId="{FFDDE38B-30C2-4471-940F-E65A728C93D4}"/>
          </ac:spMkLst>
        </pc:spChg>
      </pc:sldChg>
      <pc:sldChg chg="addSp modSp add">
        <pc:chgData name="Kang Wallter" userId="d5c269cbe9dbe8bc" providerId="LiveId" clId="{19B148AA-2DF6-41F3-B444-B60E5DBA990E}" dt="2018-09-06T14:07:22.404" v="2631" actId="20577"/>
        <pc:sldMkLst>
          <pc:docMk/>
          <pc:sldMk cId="705497510" sldId="287"/>
        </pc:sldMkLst>
        <pc:spChg chg="mod">
          <ac:chgData name="Kang Wallter" userId="d5c269cbe9dbe8bc" providerId="LiveId" clId="{19B148AA-2DF6-41F3-B444-B60E5DBA990E}" dt="2018-09-06T14:06:44.640" v="2544" actId="20577"/>
          <ac:spMkLst>
            <pc:docMk/>
            <pc:sldMk cId="705497510" sldId="287"/>
            <ac:spMk id="2" creationId="{1926DAD8-A0B7-48A6-8B95-6A1326ACA55A}"/>
          </ac:spMkLst>
        </pc:spChg>
        <pc:spChg chg="mod">
          <ac:chgData name="Kang Wallter" userId="d5c269cbe9dbe8bc" providerId="LiveId" clId="{19B148AA-2DF6-41F3-B444-B60E5DBA990E}" dt="2018-09-06T14:07:22.404" v="2631" actId="20577"/>
          <ac:spMkLst>
            <pc:docMk/>
            <pc:sldMk cId="705497510" sldId="287"/>
            <ac:spMk id="3" creationId="{9DCA6B23-6568-40C8-BA80-58141D3D668F}"/>
          </ac:spMkLst>
        </pc:spChg>
        <pc:spChg chg="add mod">
          <ac:chgData name="Kang Wallter" userId="d5c269cbe9dbe8bc" providerId="LiveId" clId="{19B148AA-2DF6-41F3-B444-B60E5DBA990E}" dt="2018-09-06T14:06:55.995" v="2551" actId="13822"/>
          <ac:spMkLst>
            <pc:docMk/>
            <pc:sldMk cId="705497510" sldId="287"/>
            <ac:spMk id="4" creationId="{6E6CD8CA-8FC4-4C84-A3A7-B6501FF0D0D9}"/>
          </ac:spMkLst>
        </pc:spChg>
      </pc:sldChg>
      <pc:sldChg chg="addSp delSp modSp add">
        <pc:chgData name="Kang Wallter" userId="d5c269cbe9dbe8bc" providerId="LiveId" clId="{19B148AA-2DF6-41F3-B444-B60E5DBA990E}" dt="2018-09-06T14:41:24.705" v="2686" actId="20577"/>
        <pc:sldMkLst>
          <pc:docMk/>
          <pc:sldMk cId="3796585631" sldId="288"/>
        </pc:sldMkLst>
        <pc:spChg chg="mod">
          <ac:chgData name="Kang Wallter" userId="d5c269cbe9dbe8bc" providerId="LiveId" clId="{19B148AA-2DF6-41F3-B444-B60E5DBA990E}" dt="2018-09-06T14:41:24.705" v="2686" actId="20577"/>
          <ac:spMkLst>
            <pc:docMk/>
            <pc:sldMk cId="3796585631" sldId="288"/>
            <ac:spMk id="2" creationId="{767F98F9-8BD9-460F-8310-9A96B39CA45B}"/>
          </ac:spMkLst>
        </pc:spChg>
        <pc:spChg chg="del">
          <ac:chgData name="Kang Wallter" userId="d5c269cbe9dbe8bc" providerId="LiveId" clId="{19B148AA-2DF6-41F3-B444-B60E5DBA990E}" dt="2018-09-06T14:40:39.317" v="2671" actId="478"/>
          <ac:spMkLst>
            <pc:docMk/>
            <pc:sldMk cId="3796585631" sldId="288"/>
            <ac:spMk id="3" creationId="{27375ECA-CD38-4EBC-B0D4-BD42FD748A56}"/>
          </ac:spMkLst>
        </pc:spChg>
        <pc:spChg chg="add mod">
          <ac:chgData name="Kang Wallter" userId="d5c269cbe9dbe8bc" providerId="LiveId" clId="{19B148AA-2DF6-41F3-B444-B60E5DBA990E}" dt="2018-09-06T14:40:53.335" v="2675"/>
          <ac:spMkLst>
            <pc:docMk/>
            <pc:sldMk cId="3796585631" sldId="288"/>
            <ac:spMk id="4" creationId="{A32454F9-1228-477C-8668-DDE600A69F9C}"/>
          </ac:spMkLst>
        </pc:spChg>
      </pc:sldChg>
      <pc:sldChg chg="addSp delSp modSp add">
        <pc:chgData name="Kang Wallter" userId="d5c269cbe9dbe8bc" providerId="LiveId" clId="{19B148AA-2DF6-41F3-B444-B60E5DBA990E}" dt="2018-09-06T14:41:19.365" v="2683" actId="1076"/>
        <pc:sldMkLst>
          <pc:docMk/>
          <pc:sldMk cId="3477017471" sldId="289"/>
        </pc:sldMkLst>
        <pc:spChg chg="del">
          <ac:chgData name="Kang Wallter" userId="d5c269cbe9dbe8bc" providerId="LiveId" clId="{19B148AA-2DF6-41F3-B444-B60E5DBA990E}" dt="2018-09-06T14:41:00.841" v="2677" actId="478"/>
          <ac:spMkLst>
            <pc:docMk/>
            <pc:sldMk cId="3477017471" sldId="289"/>
            <ac:spMk id="2" creationId="{4EF64860-EFDB-4A2A-8DB0-FCF522A95AE6}"/>
          </ac:spMkLst>
        </pc:spChg>
        <pc:spChg chg="del">
          <ac:chgData name="Kang Wallter" userId="d5c269cbe9dbe8bc" providerId="LiveId" clId="{19B148AA-2DF6-41F3-B444-B60E5DBA990E}" dt="2018-09-06T14:41:00.841" v="2677" actId="478"/>
          <ac:spMkLst>
            <pc:docMk/>
            <pc:sldMk cId="3477017471" sldId="289"/>
            <ac:spMk id="3" creationId="{79AA3FBC-9035-4732-A02E-25ECA23A22BF}"/>
          </ac:spMkLst>
        </pc:spChg>
        <pc:spChg chg="add mod">
          <ac:chgData name="Kang Wallter" userId="d5c269cbe9dbe8bc" providerId="LiveId" clId="{19B148AA-2DF6-41F3-B444-B60E5DBA990E}" dt="2018-09-06T14:41:19.365" v="2683" actId="1076"/>
          <ac:spMkLst>
            <pc:docMk/>
            <pc:sldMk cId="3477017471" sldId="289"/>
            <ac:spMk id="4" creationId="{E3665C73-6634-43E7-A675-A9E98F076CE2}"/>
          </ac:spMkLst>
        </pc:spChg>
      </pc:sldChg>
      <pc:sldChg chg="addSp modSp add">
        <pc:chgData name="Kang Wallter" userId="d5c269cbe9dbe8bc" providerId="LiveId" clId="{19B148AA-2DF6-41F3-B444-B60E5DBA990E}" dt="2018-09-06T15:00:27.973" v="3006" actId="20577"/>
        <pc:sldMkLst>
          <pc:docMk/>
          <pc:sldMk cId="35521778" sldId="290"/>
        </pc:sldMkLst>
        <pc:spChg chg="mod">
          <ac:chgData name="Kang Wallter" userId="d5c269cbe9dbe8bc" providerId="LiveId" clId="{19B148AA-2DF6-41F3-B444-B60E5DBA990E}" dt="2018-09-06T14:58:16.813" v="2726" actId="20577"/>
          <ac:spMkLst>
            <pc:docMk/>
            <pc:sldMk cId="35521778" sldId="290"/>
            <ac:spMk id="2" creationId="{F493D213-A5FF-43F2-9AB3-BAE187876868}"/>
          </ac:spMkLst>
        </pc:spChg>
        <pc:spChg chg="mod">
          <ac:chgData name="Kang Wallter" userId="d5c269cbe9dbe8bc" providerId="LiveId" clId="{19B148AA-2DF6-41F3-B444-B60E5DBA990E}" dt="2018-09-06T15:00:27.973" v="3006" actId="20577"/>
          <ac:spMkLst>
            <pc:docMk/>
            <pc:sldMk cId="35521778" sldId="290"/>
            <ac:spMk id="3" creationId="{5A438CF6-ABC3-4D59-B3D2-16D3BFBE49CC}"/>
          </ac:spMkLst>
        </pc:spChg>
        <pc:spChg chg="add mod">
          <ac:chgData name="Kang Wallter" userId="d5c269cbe9dbe8bc" providerId="LiveId" clId="{19B148AA-2DF6-41F3-B444-B60E5DBA990E}" dt="2018-09-06T14:58:48.646" v="2734" actId="13822"/>
          <ac:spMkLst>
            <pc:docMk/>
            <pc:sldMk cId="35521778" sldId="290"/>
            <ac:spMk id="4" creationId="{2441CBC4-2E3E-479C-9766-CA70929EDFDA}"/>
          </ac:spMkLst>
        </pc:spChg>
      </pc:sldChg>
      <pc:sldChg chg="addSp delSp modSp add">
        <pc:chgData name="Kang Wallter" userId="d5c269cbe9dbe8bc" providerId="LiveId" clId="{19B148AA-2DF6-41F3-B444-B60E5DBA990E}" dt="2018-09-06T15:02:24.847" v="3043" actId="14100"/>
        <pc:sldMkLst>
          <pc:docMk/>
          <pc:sldMk cId="4125663311" sldId="291"/>
        </pc:sldMkLst>
        <pc:spChg chg="mod">
          <ac:chgData name="Kang Wallter" userId="d5c269cbe9dbe8bc" providerId="LiveId" clId="{19B148AA-2DF6-41F3-B444-B60E5DBA990E}" dt="2018-09-06T15:01:57.443" v="3034" actId="20577"/>
          <ac:spMkLst>
            <pc:docMk/>
            <pc:sldMk cId="4125663311" sldId="291"/>
            <ac:spMk id="2" creationId="{8CB9A1F8-B79D-4E9A-B84E-2A024A0A9AB9}"/>
          </ac:spMkLst>
        </pc:spChg>
        <pc:spChg chg="del">
          <ac:chgData name="Kang Wallter" userId="d5c269cbe9dbe8bc" providerId="LiveId" clId="{19B148AA-2DF6-41F3-B444-B60E5DBA990E}" dt="2018-09-06T15:02:01.262" v="3035" actId="478"/>
          <ac:spMkLst>
            <pc:docMk/>
            <pc:sldMk cId="4125663311" sldId="291"/>
            <ac:spMk id="3" creationId="{A580B12B-4ECD-479B-9E9C-BDED48319119}"/>
          </ac:spMkLst>
        </pc:spChg>
        <pc:spChg chg="add mod">
          <ac:chgData name="Kang Wallter" userId="d5c269cbe9dbe8bc" providerId="LiveId" clId="{19B148AA-2DF6-41F3-B444-B60E5DBA990E}" dt="2018-09-06T15:02:24.847" v="3043" actId="14100"/>
          <ac:spMkLst>
            <pc:docMk/>
            <pc:sldMk cId="4125663311" sldId="291"/>
            <ac:spMk id="4" creationId="{31ADC0D9-040B-4AB6-BC3B-21C5B20346C8}"/>
          </ac:spMkLst>
        </pc:spChg>
      </pc:sldChg>
      <pc:sldChg chg="addSp delSp modSp add">
        <pc:chgData name="Kang Wallter" userId="d5c269cbe9dbe8bc" providerId="LiveId" clId="{19B148AA-2DF6-41F3-B444-B60E5DBA990E}" dt="2018-09-06T15:03:56.657" v="3112" actId="13822"/>
        <pc:sldMkLst>
          <pc:docMk/>
          <pc:sldMk cId="3289219948" sldId="292"/>
        </pc:sldMkLst>
        <pc:spChg chg="mod">
          <ac:chgData name="Kang Wallter" userId="d5c269cbe9dbe8bc" providerId="LiveId" clId="{19B148AA-2DF6-41F3-B444-B60E5DBA990E}" dt="2018-09-06T15:02:57.508" v="3090"/>
          <ac:spMkLst>
            <pc:docMk/>
            <pc:sldMk cId="3289219948" sldId="292"/>
            <ac:spMk id="2" creationId="{730D1A0F-7251-4370-958B-1BFD955D652B}"/>
          </ac:spMkLst>
        </pc:spChg>
        <pc:spChg chg="del">
          <ac:chgData name="Kang Wallter" userId="d5c269cbe9dbe8bc" providerId="LiveId" clId="{19B148AA-2DF6-41F3-B444-B60E5DBA990E}" dt="2018-09-06T15:02:59.762" v="3091" actId="478"/>
          <ac:spMkLst>
            <pc:docMk/>
            <pc:sldMk cId="3289219948" sldId="292"/>
            <ac:spMk id="3" creationId="{C305D93F-2871-41D8-94E8-1C09AE9AF6F9}"/>
          </ac:spMkLst>
        </pc:spChg>
        <pc:spChg chg="add mod">
          <ac:chgData name="Kang Wallter" userId="d5c269cbe9dbe8bc" providerId="LiveId" clId="{19B148AA-2DF6-41F3-B444-B60E5DBA990E}" dt="2018-09-06T15:03:12.796" v="3100" actId="13822"/>
          <ac:spMkLst>
            <pc:docMk/>
            <pc:sldMk cId="3289219948" sldId="292"/>
            <ac:spMk id="4" creationId="{025E02AA-1837-4D1B-A92A-CEC825EBA902}"/>
          </ac:spMkLst>
        </pc:spChg>
        <pc:spChg chg="add mod">
          <ac:chgData name="Kang Wallter" userId="d5c269cbe9dbe8bc" providerId="LiveId" clId="{19B148AA-2DF6-41F3-B444-B60E5DBA990E}" dt="2018-09-06T15:03:56.657" v="3112" actId="13822"/>
          <ac:spMkLst>
            <pc:docMk/>
            <pc:sldMk cId="3289219948" sldId="292"/>
            <ac:spMk id="6" creationId="{0C43713C-53CB-43A0-9E20-5433A10D6D01}"/>
          </ac:spMkLst>
        </pc:spChg>
        <pc:graphicFrameChg chg="add del">
          <ac:chgData name="Kang Wallter" userId="d5c269cbe9dbe8bc" providerId="LiveId" clId="{19B148AA-2DF6-41F3-B444-B60E5DBA990E}" dt="2018-09-06T15:03:24.206" v="3102"/>
          <ac:graphicFrameMkLst>
            <pc:docMk/>
            <pc:sldMk cId="3289219948" sldId="292"/>
            <ac:graphicFrameMk id="5" creationId="{EC4AF075-906C-4FA3-96EC-CF289E49B96A}"/>
          </ac:graphicFrameMkLst>
        </pc:graphicFrameChg>
      </pc:sldChg>
      <pc:sldChg chg="addSp delSp modSp add">
        <pc:chgData name="Kang Wallter" userId="d5c269cbe9dbe8bc" providerId="LiveId" clId="{19B148AA-2DF6-41F3-B444-B60E5DBA990E}" dt="2018-09-06T15:05:16.492" v="3186" actId="14100"/>
        <pc:sldMkLst>
          <pc:docMk/>
          <pc:sldMk cId="3831481892" sldId="293"/>
        </pc:sldMkLst>
        <pc:spChg chg="mod">
          <ac:chgData name="Kang Wallter" userId="d5c269cbe9dbe8bc" providerId="LiveId" clId="{19B148AA-2DF6-41F3-B444-B60E5DBA990E}" dt="2018-09-06T15:04:16.023" v="3163" actId="20577"/>
          <ac:spMkLst>
            <pc:docMk/>
            <pc:sldMk cId="3831481892" sldId="293"/>
            <ac:spMk id="2" creationId="{D5881FC2-4C47-469C-99E6-667330928512}"/>
          </ac:spMkLst>
        </pc:spChg>
        <pc:spChg chg="del">
          <ac:chgData name="Kang Wallter" userId="d5c269cbe9dbe8bc" providerId="LiveId" clId="{19B148AA-2DF6-41F3-B444-B60E5DBA990E}" dt="2018-09-06T15:04:18.962" v="3164" actId="478"/>
          <ac:spMkLst>
            <pc:docMk/>
            <pc:sldMk cId="3831481892" sldId="293"/>
            <ac:spMk id="3" creationId="{25237264-E69E-4D9F-9CD4-7C2E4F283273}"/>
          </ac:spMkLst>
        </pc:spChg>
        <pc:spChg chg="add mod">
          <ac:chgData name="Kang Wallter" userId="d5c269cbe9dbe8bc" providerId="LiveId" clId="{19B148AA-2DF6-41F3-B444-B60E5DBA990E}" dt="2018-09-06T15:04:41.969" v="3174" actId="1076"/>
          <ac:spMkLst>
            <pc:docMk/>
            <pc:sldMk cId="3831481892" sldId="293"/>
            <ac:spMk id="4" creationId="{9734A23B-4FBF-4E59-96EA-AE034567EE3D}"/>
          </ac:spMkLst>
        </pc:spChg>
        <pc:spChg chg="add mod">
          <ac:chgData name="Kang Wallter" userId="d5c269cbe9dbe8bc" providerId="LiveId" clId="{19B148AA-2DF6-41F3-B444-B60E5DBA990E}" dt="2018-09-06T15:05:16.492" v="3186" actId="14100"/>
          <ac:spMkLst>
            <pc:docMk/>
            <pc:sldMk cId="3831481892" sldId="293"/>
            <ac:spMk id="5" creationId="{1A7A6800-78E5-4DFC-9436-71D7F0820902}"/>
          </ac:spMkLst>
        </pc:spChg>
      </pc:sldChg>
      <pc:sldChg chg="addSp delSp modSp add">
        <pc:chgData name="Kang Wallter" userId="d5c269cbe9dbe8bc" providerId="LiveId" clId="{19B148AA-2DF6-41F3-B444-B60E5DBA990E}" dt="2018-09-06T15:06:18.030" v="3251" actId="13822"/>
        <pc:sldMkLst>
          <pc:docMk/>
          <pc:sldMk cId="1708174856" sldId="294"/>
        </pc:sldMkLst>
        <pc:spChg chg="mod">
          <ac:chgData name="Kang Wallter" userId="d5c269cbe9dbe8bc" providerId="LiveId" clId="{19B148AA-2DF6-41F3-B444-B60E5DBA990E}" dt="2018-09-06T15:05:33.084" v="3234" actId="20577"/>
          <ac:spMkLst>
            <pc:docMk/>
            <pc:sldMk cId="1708174856" sldId="294"/>
            <ac:spMk id="2" creationId="{C64D7261-D980-4BF9-ADEC-96806201C479}"/>
          </ac:spMkLst>
        </pc:spChg>
        <pc:spChg chg="del">
          <ac:chgData name="Kang Wallter" userId="d5c269cbe9dbe8bc" providerId="LiveId" clId="{19B148AA-2DF6-41F3-B444-B60E5DBA990E}" dt="2018-09-06T15:05:35.659" v="3235" actId="478"/>
          <ac:spMkLst>
            <pc:docMk/>
            <pc:sldMk cId="1708174856" sldId="294"/>
            <ac:spMk id="3" creationId="{C42B1610-95B1-4B43-9989-4C8810983CF5}"/>
          </ac:spMkLst>
        </pc:spChg>
        <pc:spChg chg="add mod">
          <ac:chgData name="Kang Wallter" userId="d5c269cbe9dbe8bc" providerId="LiveId" clId="{19B148AA-2DF6-41F3-B444-B60E5DBA990E}" dt="2018-09-06T15:05:55.149" v="3244" actId="13822"/>
          <ac:spMkLst>
            <pc:docMk/>
            <pc:sldMk cId="1708174856" sldId="294"/>
            <ac:spMk id="4" creationId="{228A3859-B257-49F2-A0FE-B64BD1067E2E}"/>
          </ac:spMkLst>
        </pc:spChg>
        <pc:spChg chg="add mod">
          <ac:chgData name="Kang Wallter" userId="d5c269cbe9dbe8bc" providerId="LiveId" clId="{19B148AA-2DF6-41F3-B444-B60E5DBA990E}" dt="2018-09-06T15:06:18.030" v="3251" actId="13822"/>
          <ac:spMkLst>
            <pc:docMk/>
            <pc:sldMk cId="1708174856" sldId="294"/>
            <ac:spMk id="5" creationId="{D4553C88-BA32-4124-9B41-30539ABB65CB}"/>
          </ac:spMkLst>
        </pc:spChg>
      </pc:sldChg>
      <pc:sldChg chg="addSp modSp add">
        <pc:chgData name="Kang Wallter" userId="d5c269cbe9dbe8bc" providerId="LiveId" clId="{19B148AA-2DF6-41F3-B444-B60E5DBA990E}" dt="2018-09-06T15:10:25.336" v="3398"/>
        <pc:sldMkLst>
          <pc:docMk/>
          <pc:sldMk cId="2721777980" sldId="295"/>
        </pc:sldMkLst>
        <pc:spChg chg="mod">
          <ac:chgData name="Kang Wallter" userId="d5c269cbe9dbe8bc" providerId="LiveId" clId="{19B148AA-2DF6-41F3-B444-B60E5DBA990E}" dt="2018-09-06T15:06:32.485" v="3279" actId="20577"/>
          <ac:spMkLst>
            <pc:docMk/>
            <pc:sldMk cId="2721777980" sldId="295"/>
            <ac:spMk id="2" creationId="{34437CF4-1FA4-4E96-9A8E-6D79CD81D227}"/>
          </ac:spMkLst>
        </pc:spChg>
        <pc:spChg chg="mod">
          <ac:chgData name="Kang Wallter" userId="d5c269cbe9dbe8bc" providerId="LiveId" clId="{19B148AA-2DF6-41F3-B444-B60E5DBA990E}" dt="2018-09-06T15:10:25.336" v="3398"/>
          <ac:spMkLst>
            <pc:docMk/>
            <pc:sldMk cId="2721777980" sldId="295"/>
            <ac:spMk id="3" creationId="{D13411D9-8CDD-462C-9EF2-645147DEDF6E}"/>
          </ac:spMkLst>
        </pc:spChg>
        <pc:picChg chg="add mod">
          <ac:chgData name="Kang Wallter" userId="d5c269cbe9dbe8bc" providerId="LiveId" clId="{19B148AA-2DF6-41F3-B444-B60E5DBA990E}" dt="2018-09-06T15:09:54.745" v="3396" actId="1076"/>
          <ac:picMkLst>
            <pc:docMk/>
            <pc:sldMk cId="2721777980" sldId="295"/>
            <ac:picMk id="4" creationId="{45420810-A64C-4F12-9C33-A60737770E36}"/>
          </ac:picMkLst>
        </pc:picChg>
      </pc:sldChg>
      <pc:sldChg chg="addSp modSp add">
        <pc:chgData name="Kang Wallter" userId="d5c269cbe9dbe8bc" providerId="LiveId" clId="{19B148AA-2DF6-41F3-B444-B60E5DBA990E}" dt="2018-09-06T15:11:50.588" v="3615" actId="5793"/>
        <pc:sldMkLst>
          <pc:docMk/>
          <pc:sldMk cId="2753250805" sldId="296"/>
        </pc:sldMkLst>
        <pc:spChg chg="mod">
          <ac:chgData name="Kang Wallter" userId="d5c269cbe9dbe8bc" providerId="LiveId" clId="{19B148AA-2DF6-41F3-B444-B60E5DBA990E}" dt="2018-09-06T15:10:50.895" v="3427" actId="20577"/>
          <ac:spMkLst>
            <pc:docMk/>
            <pc:sldMk cId="2753250805" sldId="296"/>
            <ac:spMk id="2" creationId="{CB954AFB-E80F-41AA-B6F0-237536585A8E}"/>
          </ac:spMkLst>
        </pc:spChg>
        <pc:spChg chg="mod">
          <ac:chgData name="Kang Wallter" userId="d5c269cbe9dbe8bc" providerId="LiveId" clId="{19B148AA-2DF6-41F3-B444-B60E5DBA990E}" dt="2018-09-06T15:11:50.588" v="3615" actId="5793"/>
          <ac:spMkLst>
            <pc:docMk/>
            <pc:sldMk cId="2753250805" sldId="296"/>
            <ac:spMk id="3" creationId="{669E71A5-40B4-4E70-8A2A-734CE08087AB}"/>
          </ac:spMkLst>
        </pc:spChg>
        <pc:picChg chg="add mod">
          <ac:chgData name="Kang Wallter" userId="d5c269cbe9dbe8bc" providerId="LiveId" clId="{19B148AA-2DF6-41F3-B444-B60E5DBA990E}" dt="2018-09-06T15:10:57.310" v="3430" actId="14100"/>
          <ac:picMkLst>
            <pc:docMk/>
            <pc:sldMk cId="2753250805" sldId="296"/>
            <ac:picMk id="4" creationId="{ADF195A9-D09F-46D9-8541-229A821BAAB1}"/>
          </ac:picMkLst>
        </pc:picChg>
      </pc:sldChg>
      <pc:sldChg chg="addSp modSp add">
        <pc:chgData name="Kang Wallter" userId="d5c269cbe9dbe8bc" providerId="LiveId" clId="{19B148AA-2DF6-41F3-B444-B60E5DBA990E}" dt="2018-09-06T15:16:44.968" v="3872" actId="1076"/>
        <pc:sldMkLst>
          <pc:docMk/>
          <pc:sldMk cId="2170893829" sldId="297"/>
        </pc:sldMkLst>
        <pc:spChg chg="mod">
          <ac:chgData name="Kang Wallter" userId="d5c269cbe9dbe8bc" providerId="LiveId" clId="{19B148AA-2DF6-41F3-B444-B60E5DBA990E}" dt="2018-09-06T15:12:37.842" v="3653" actId="20577"/>
          <ac:spMkLst>
            <pc:docMk/>
            <pc:sldMk cId="2170893829" sldId="297"/>
            <ac:spMk id="2" creationId="{F7C46BEA-C754-419D-8342-0A34865CE824}"/>
          </ac:spMkLst>
        </pc:spChg>
        <pc:spChg chg="mod">
          <ac:chgData name="Kang Wallter" userId="d5c269cbe9dbe8bc" providerId="LiveId" clId="{19B148AA-2DF6-41F3-B444-B60E5DBA990E}" dt="2018-09-06T15:15:39.236" v="3867" actId="20577"/>
          <ac:spMkLst>
            <pc:docMk/>
            <pc:sldMk cId="2170893829" sldId="297"/>
            <ac:spMk id="3" creationId="{62F55520-3D07-49FE-A413-C9FF4C5E017D}"/>
          </ac:spMkLst>
        </pc:spChg>
        <pc:picChg chg="add mod">
          <ac:chgData name="Kang Wallter" userId="d5c269cbe9dbe8bc" providerId="LiveId" clId="{19B148AA-2DF6-41F3-B444-B60E5DBA990E}" dt="2018-09-06T15:16:44.968" v="3872" actId="1076"/>
          <ac:picMkLst>
            <pc:docMk/>
            <pc:sldMk cId="2170893829" sldId="297"/>
            <ac:picMk id="4" creationId="{B916113B-D1E9-4CED-AF0B-325AF184E44B}"/>
          </ac:picMkLst>
        </pc:picChg>
      </pc:sldChg>
      <pc:sldChg chg="addSp delSp modSp add">
        <pc:chgData name="Kang Wallter" userId="d5c269cbe9dbe8bc" providerId="LiveId" clId="{19B148AA-2DF6-41F3-B444-B60E5DBA990E}" dt="2018-09-06T15:17:58.843" v="3905" actId="20577"/>
        <pc:sldMkLst>
          <pc:docMk/>
          <pc:sldMk cId="576218108" sldId="298"/>
        </pc:sldMkLst>
        <pc:spChg chg="mod">
          <ac:chgData name="Kang Wallter" userId="d5c269cbe9dbe8bc" providerId="LiveId" clId="{19B148AA-2DF6-41F3-B444-B60E5DBA990E}" dt="2018-09-06T15:17:58.843" v="3905" actId="20577"/>
          <ac:spMkLst>
            <pc:docMk/>
            <pc:sldMk cId="576218108" sldId="298"/>
            <ac:spMk id="2" creationId="{DFB894F2-9940-4AA9-8B4D-04372F37CC7D}"/>
          </ac:spMkLst>
        </pc:spChg>
        <pc:spChg chg="add del">
          <ac:chgData name="Kang Wallter" userId="d5c269cbe9dbe8bc" providerId="LiveId" clId="{19B148AA-2DF6-41F3-B444-B60E5DBA990E}" dt="2018-09-06T15:17:46.079" v="3882" actId="478"/>
          <ac:spMkLst>
            <pc:docMk/>
            <pc:sldMk cId="576218108" sldId="298"/>
            <ac:spMk id="3" creationId="{D40983C0-4D25-481B-B7C3-373CB1B5FC85}"/>
          </ac:spMkLst>
        </pc:spChg>
        <pc:spChg chg="add mod">
          <ac:chgData name="Kang Wallter" userId="d5c269cbe9dbe8bc" providerId="LiveId" clId="{19B148AA-2DF6-41F3-B444-B60E5DBA990E}" dt="2018-09-06T15:17:51.041" v="3884" actId="13822"/>
          <ac:spMkLst>
            <pc:docMk/>
            <pc:sldMk cId="576218108" sldId="298"/>
            <ac:spMk id="5" creationId="{DACBBC56-59EC-47F4-814E-9F4F4A333F44}"/>
          </ac:spMkLst>
        </pc:spChg>
        <pc:graphicFrameChg chg="add del mod">
          <ac:chgData name="Kang Wallter" userId="d5c269cbe9dbe8bc" providerId="LiveId" clId="{19B148AA-2DF6-41F3-B444-B60E5DBA990E}" dt="2018-09-06T15:17:18.362" v="3875"/>
          <ac:graphicFrameMkLst>
            <pc:docMk/>
            <pc:sldMk cId="576218108" sldId="298"/>
            <ac:graphicFrameMk id="4" creationId="{0D7A6863-ADE2-48DF-A2F8-AFACF99CE81C}"/>
          </ac:graphicFrameMkLst>
        </pc:graphicFrameChg>
      </pc:sldChg>
      <pc:sldChg chg="addSp delSp modSp add">
        <pc:chgData name="Kang Wallter" userId="d5c269cbe9dbe8bc" providerId="LiveId" clId="{19B148AA-2DF6-41F3-B444-B60E5DBA990E}" dt="2018-09-06T15:21:55.247" v="3951" actId="1076"/>
        <pc:sldMkLst>
          <pc:docMk/>
          <pc:sldMk cId="2147249767" sldId="299"/>
        </pc:sldMkLst>
        <pc:spChg chg="mod">
          <ac:chgData name="Kang Wallter" userId="d5c269cbe9dbe8bc" providerId="LiveId" clId="{19B148AA-2DF6-41F3-B444-B60E5DBA990E}" dt="2018-09-06T15:21:19.791" v="3944" actId="20577"/>
          <ac:spMkLst>
            <pc:docMk/>
            <pc:sldMk cId="2147249767" sldId="299"/>
            <ac:spMk id="2" creationId="{38987275-8707-4166-A597-430E9AE67B75}"/>
          </ac:spMkLst>
        </pc:spChg>
        <pc:spChg chg="del">
          <ac:chgData name="Kang Wallter" userId="d5c269cbe9dbe8bc" providerId="LiveId" clId="{19B148AA-2DF6-41F3-B444-B60E5DBA990E}" dt="2018-09-06T15:21:24.960" v="3945" actId="478"/>
          <ac:spMkLst>
            <pc:docMk/>
            <pc:sldMk cId="2147249767" sldId="299"/>
            <ac:spMk id="3" creationId="{9FA3756E-6311-451B-B471-6D6B33FE0246}"/>
          </ac:spMkLst>
        </pc:spChg>
        <pc:spChg chg="add mod">
          <ac:chgData name="Kang Wallter" userId="d5c269cbe9dbe8bc" providerId="LiveId" clId="{19B148AA-2DF6-41F3-B444-B60E5DBA990E}" dt="2018-09-06T15:21:55.247" v="3951" actId="1076"/>
          <ac:spMkLst>
            <pc:docMk/>
            <pc:sldMk cId="2147249767" sldId="299"/>
            <ac:spMk id="7" creationId="{E159E00A-45F4-4B0F-BA2C-71EC4F54CDAC}"/>
          </ac:spMkLst>
        </pc:spChg>
        <pc:picChg chg="add del mod">
          <ac:chgData name="Kang Wallter" userId="d5c269cbe9dbe8bc" providerId="LiveId" clId="{19B148AA-2DF6-41F3-B444-B60E5DBA990E}" dt="2018-09-06T15:21:41.796" v="3949"/>
          <ac:picMkLst>
            <pc:docMk/>
            <pc:sldMk cId="2147249767" sldId="299"/>
            <ac:picMk id="4" creationId="{AD04B504-0A8D-48A3-898C-73DBD0DC9844}"/>
          </ac:picMkLst>
        </pc:picChg>
        <pc:picChg chg="add mod">
          <ac:chgData name="Kang Wallter" userId="d5c269cbe9dbe8bc" providerId="LiveId" clId="{19B148AA-2DF6-41F3-B444-B60E5DBA990E}" dt="2018-09-06T15:21:55.247" v="3951" actId="1076"/>
          <ac:picMkLst>
            <pc:docMk/>
            <pc:sldMk cId="2147249767" sldId="299"/>
            <ac:picMk id="5" creationId="{8D4AB58C-EDAC-4A43-9892-23FD7ABB3F43}"/>
          </ac:picMkLst>
        </pc:picChg>
        <pc:picChg chg="add mod">
          <ac:chgData name="Kang Wallter" userId="d5c269cbe9dbe8bc" providerId="LiveId" clId="{19B148AA-2DF6-41F3-B444-B60E5DBA990E}" dt="2018-09-06T15:21:55.247" v="3951" actId="1076"/>
          <ac:picMkLst>
            <pc:docMk/>
            <pc:sldMk cId="2147249767" sldId="299"/>
            <ac:picMk id="6" creationId="{49D02C76-8055-4948-B529-1718B5877C7C}"/>
          </ac:picMkLst>
        </pc:picChg>
      </pc:sldChg>
      <pc:sldChg chg="addSp delSp modSp add">
        <pc:chgData name="Kang Wallter" userId="d5c269cbe9dbe8bc" providerId="LiveId" clId="{19B148AA-2DF6-41F3-B444-B60E5DBA990E}" dt="2018-09-06T15:22:44.112" v="3959" actId="13822"/>
        <pc:sldMkLst>
          <pc:docMk/>
          <pc:sldMk cId="3920348025" sldId="300"/>
        </pc:sldMkLst>
        <pc:spChg chg="del">
          <ac:chgData name="Kang Wallter" userId="d5c269cbe9dbe8bc" providerId="LiveId" clId="{19B148AA-2DF6-41F3-B444-B60E5DBA990E}" dt="2018-09-06T15:22:22.504" v="3953" actId="478"/>
          <ac:spMkLst>
            <pc:docMk/>
            <pc:sldMk cId="3920348025" sldId="300"/>
            <ac:spMk id="2" creationId="{DAB93AB1-CE88-4CE2-B0DC-6CFE11126AB5}"/>
          </ac:spMkLst>
        </pc:spChg>
        <pc:spChg chg="del">
          <ac:chgData name="Kang Wallter" userId="d5c269cbe9dbe8bc" providerId="LiveId" clId="{19B148AA-2DF6-41F3-B444-B60E5DBA990E}" dt="2018-09-06T15:22:22.504" v="3953" actId="478"/>
          <ac:spMkLst>
            <pc:docMk/>
            <pc:sldMk cId="3920348025" sldId="300"/>
            <ac:spMk id="3" creationId="{15A546C6-CAB7-4789-AFB1-CB52C726B748}"/>
          </ac:spMkLst>
        </pc:spChg>
        <pc:spChg chg="add mod">
          <ac:chgData name="Kang Wallter" userId="d5c269cbe9dbe8bc" providerId="LiveId" clId="{19B148AA-2DF6-41F3-B444-B60E5DBA990E}" dt="2018-09-06T15:22:44.112" v="3959" actId="13822"/>
          <ac:spMkLst>
            <pc:docMk/>
            <pc:sldMk cId="3920348025" sldId="300"/>
            <ac:spMk id="4" creationId="{52E11D14-CFFC-4327-83FA-98A26A3266E9}"/>
          </ac:spMkLst>
        </pc:spChg>
      </pc:sldChg>
      <pc:sldChg chg="addSp delSp modSp add">
        <pc:chgData name="Kang Wallter" userId="d5c269cbe9dbe8bc" providerId="LiveId" clId="{19B148AA-2DF6-41F3-B444-B60E5DBA990E}" dt="2018-09-06T15:38:47.296" v="4022" actId="14100"/>
        <pc:sldMkLst>
          <pc:docMk/>
          <pc:sldMk cId="1649669835" sldId="301"/>
        </pc:sldMkLst>
        <pc:spChg chg="mod">
          <ac:chgData name="Kang Wallter" userId="d5c269cbe9dbe8bc" providerId="LiveId" clId="{19B148AA-2DF6-41F3-B444-B60E5DBA990E}" dt="2018-09-06T15:37:19.999" v="3993" actId="20577"/>
          <ac:spMkLst>
            <pc:docMk/>
            <pc:sldMk cId="1649669835" sldId="301"/>
            <ac:spMk id="2" creationId="{0A4846A4-4121-4201-83F9-C3634CF3A35D}"/>
          </ac:spMkLst>
        </pc:spChg>
        <pc:spChg chg="del">
          <ac:chgData name="Kang Wallter" userId="d5c269cbe9dbe8bc" providerId="LiveId" clId="{19B148AA-2DF6-41F3-B444-B60E5DBA990E}" dt="2018-09-06T15:37:55.976" v="4002" actId="478"/>
          <ac:spMkLst>
            <pc:docMk/>
            <pc:sldMk cId="1649669835" sldId="301"/>
            <ac:spMk id="3" creationId="{C4CE1242-A7D5-44FC-B3E1-782A435C7A20}"/>
          </ac:spMkLst>
        </pc:spChg>
        <pc:spChg chg="add mod">
          <ac:chgData name="Kang Wallter" userId="d5c269cbe9dbe8bc" providerId="LiveId" clId="{19B148AA-2DF6-41F3-B444-B60E5DBA990E}" dt="2018-09-06T15:38:17.553" v="4017" actId="13822"/>
          <ac:spMkLst>
            <pc:docMk/>
            <pc:sldMk cId="1649669835" sldId="301"/>
            <ac:spMk id="4" creationId="{2AF94E40-CC35-46DF-BFEE-9F79EFCE9041}"/>
          </ac:spMkLst>
        </pc:spChg>
        <pc:picChg chg="add mod">
          <ac:chgData name="Kang Wallter" userId="d5c269cbe9dbe8bc" providerId="LiveId" clId="{19B148AA-2DF6-41F3-B444-B60E5DBA990E}" dt="2018-09-06T15:38:47.296" v="4022" actId="14100"/>
          <ac:picMkLst>
            <pc:docMk/>
            <pc:sldMk cId="1649669835" sldId="301"/>
            <ac:picMk id="5" creationId="{6DBCCCF1-C658-4752-9A08-604F44A92946}"/>
          </ac:picMkLst>
        </pc:picChg>
      </pc:sldChg>
      <pc:sldChg chg="addSp modSp add">
        <pc:chgData name="Kang Wallter" userId="d5c269cbe9dbe8bc" providerId="LiveId" clId="{19B148AA-2DF6-41F3-B444-B60E5DBA990E}" dt="2018-09-06T15:41:34.779" v="4311" actId="1076"/>
        <pc:sldMkLst>
          <pc:docMk/>
          <pc:sldMk cId="756050431" sldId="302"/>
        </pc:sldMkLst>
        <pc:spChg chg="mod">
          <ac:chgData name="Kang Wallter" userId="d5c269cbe9dbe8bc" providerId="LiveId" clId="{19B148AA-2DF6-41F3-B444-B60E5DBA990E}" dt="2018-09-06T15:39:52.538" v="4179"/>
          <ac:spMkLst>
            <pc:docMk/>
            <pc:sldMk cId="756050431" sldId="302"/>
            <ac:spMk id="2" creationId="{2E1B332B-B0BC-4713-8BBA-30E4CDE7D72E}"/>
          </ac:spMkLst>
        </pc:spChg>
        <pc:spChg chg="mod">
          <ac:chgData name="Kang Wallter" userId="d5c269cbe9dbe8bc" providerId="LiveId" clId="{19B148AA-2DF6-41F3-B444-B60E5DBA990E}" dt="2018-09-06T15:40:15.876" v="4296" actId="20577"/>
          <ac:spMkLst>
            <pc:docMk/>
            <pc:sldMk cId="756050431" sldId="302"/>
            <ac:spMk id="3" creationId="{9C154A8C-6946-4D02-A8C5-C247C2F64AB6}"/>
          </ac:spMkLst>
        </pc:spChg>
        <pc:spChg chg="add mod">
          <ac:chgData name="Kang Wallter" userId="d5c269cbe9dbe8bc" providerId="LiveId" clId="{19B148AA-2DF6-41F3-B444-B60E5DBA990E}" dt="2018-09-06T15:40:43.456" v="4303" actId="14100"/>
          <ac:spMkLst>
            <pc:docMk/>
            <pc:sldMk cId="756050431" sldId="302"/>
            <ac:spMk id="4" creationId="{5AA0D0CD-89C2-4E1F-9F9C-0B0D5167B4C0}"/>
          </ac:spMkLst>
        </pc:spChg>
        <pc:picChg chg="add mod">
          <ac:chgData name="Kang Wallter" userId="d5c269cbe9dbe8bc" providerId="LiveId" clId="{19B148AA-2DF6-41F3-B444-B60E5DBA990E}" dt="2018-09-06T15:41:04.615" v="4307" actId="14100"/>
          <ac:picMkLst>
            <pc:docMk/>
            <pc:sldMk cId="756050431" sldId="302"/>
            <ac:picMk id="5" creationId="{BA103A8B-9816-4C17-AFE1-75DDEE039C7D}"/>
          </ac:picMkLst>
        </pc:picChg>
        <pc:picChg chg="add mod">
          <ac:chgData name="Kang Wallter" userId="d5c269cbe9dbe8bc" providerId="LiveId" clId="{19B148AA-2DF6-41F3-B444-B60E5DBA990E}" dt="2018-09-06T15:41:34.779" v="4311" actId="1076"/>
          <ac:picMkLst>
            <pc:docMk/>
            <pc:sldMk cId="756050431" sldId="302"/>
            <ac:picMk id="6" creationId="{362DF992-8F89-4505-873A-73F39926E23F}"/>
          </ac:picMkLst>
        </pc:picChg>
      </pc:sldChg>
      <pc:sldChg chg="addSp delSp modSp add">
        <pc:chgData name="Kang Wallter" userId="d5c269cbe9dbe8bc" providerId="LiveId" clId="{19B148AA-2DF6-41F3-B444-B60E5DBA990E}" dt="2018-09-06T15:42:17.873" v="4356" actId="1076"/>
        <pc:sldMkLst>
          <pc:docMk/>
          <pc:sldMk cId="3151820914" sldId="303"/>
        </pc:sldMkLst>
        <pc:spChg chg="mod">
          <ac:chgData name="Kang Wallter" userId="d5c269cbe9dbe8bc" providerId="LiveId" clId="{19B148AA-2DF6-41F3-B444-B60E5DBA990E}" dt="2018-09-06T15:41:57.671" v="4353" actId="20577"/>
          <ac:spMkLst>
            <pc:docMk/>
            <pc:sldMk cId="3151820914" sldId="303"/>
            <ac:spMk id="2" creationId="{1C7119D2-9377-4D9A-8584-53FC8EB57E92}"/>
          </ac:spMkLst>
        </pc:spChg>
        <pc:spChg chg="del">
          <ac:chgData name="Kang Wallter" userId="d5c269cbe9dbe8bc" providerId="LiveId" clId="{19B148AA-2DF6-41F3-B444-B60E5DBA990E}" dt="2018-09-06T15:42:04.822" v="4354" actId="478"/>
          <ac:spMkLst>
            <pc:docMk/>
            <pc:sldMk cId="3151820914" sldId="303"/>
            <ac:spMk id="3" creationId="{68554DDE-6045-462D-940F-F0A96B88108A}"/>
          </ac:spMkLst>
        </pc:spChg>
        <pc:spChg chg="add mod">
          <ac:chgData name="Kang Wallter" userId="d5c269cbe9dbe8bc" providerId="LiveId" clId="{19B148AA-2DF6-41F3-B444-B60E5DBA990E}" dt="2018-09-06T15:42:17.873" v="4356" actId="1076"/>
          <ac:spMkLst>
            <pc:docMk/>
            <pc:sldMk cId="3151820914" sldId="303"/>
            <ac:spMk id="6" creationId="{7BF28E9C-1B3A-492D-836B-5B3D9C58FB54}"/>
          </ac:spMkLst>
        </pc:spChg>
        <pc:picChg chg="add mod">
          <ac:chgData name="Kang Wallter" userId="d5c269cbe9dbe8bc" providerId="LiveId" clId="{19B148AA-2DF6-41F3-B444-B60E5DBA990E}" dt="2018-09-06T15:42:17.873" v="4356" actId="1076"/>
          <ac:picMkLst>
            <pc:docMk/>
            <pc:sldMk cId="3151820914" sldId="303"/>
            <ac:picMk id="4" creationId="{83AE5D9C-0E5B-4945-BCD7-DAEAA9AE68C8}"/>
          </ac:picMkLst>
        </pc:picChg>
        <pc:picChg chg="add mod">
          <ac:chgData name="Kang Wallter" userId="d5c269cbe9dbe8bc" providerId="LiveId" clId="{19B148AA-2DF6-41F3-B444-B60E5DBA990E}" dt="2018-09-06T15:42:17.873" v="4356" actId="1076"/>
          <ac:picMkLst>
            <pc:docMk/>
            <pc:sldMk cId="3151820914" sldId="303"/>
            <ac:picMk id="5" creationId="{7DDC4F81-BF44-4741-8055-0E7ECDCE7C40}"/>
          </ac:picMkLst>
        </pc:picChg>
      </pc:sldChg>
      <pc:sldChg chg="addSp modSp add">
        <pc:chgData name="Kang Wallter" userId="d5c269cbe9dbe8bc" providerId="LiveId" clId="{19B148AA-2DF6-41F3-B444-B60E5DBA990E}" dt="2018-09-06T15:45:08.042" v="4449" actId="14100"/>
        <pc:sldMkLst>
          <pc:docMk/>
          <pc:sldMk cId="766846241" sldId="304"/>
        </pc:sldMkLst>
        <pc:spChg chg="mod">
          <ac:chgData name="Kang Wallter" userId="d5c269cbe9dbe8bc" providerId="LiveId" clId="{19B148AA-2DF6-41F3-B444-B60E5DBA990E}" dt="2018-09-06T15:42:41.565" v="4380" actId="20577"/>
          <ac:spMkLst>
            <pc:docMk/>
            <pc:sldMk cId="766846241" sldId="304"/>
            <ac:spMk id="2" creationId="{9B726A79-565A-4B64-ABB4-DFD09951734D}"/>
          </ac:spMkLst>
        </pc:spChg>
        <pc:spChg chg="mod">
          <ac:chgData name="Kang Wallter" userId="d5c269cbe9dbe8bc" providerId="LiveId" clId="{19B148AA-2DF6-41F3-B444-B60E5DBA990E}" dt="2018-09-06T15:44:12.476" v="4429" actId="20577"/>
          <ac:spMkLst>
            <pc:docMk/>
            <pc:sldMk cId="766846241" sldId="304"/>
            <ac:spMk id="3" creationId="{2A066CCF-7A7A-48BC-9C3D-F7D7542163ED}"/>
          </ac:spMkLst>
        </pc:spChg>
        <pc:spChg chg="add mod">
          <ac:chgData name="Kang Wallter" userId="d5c269cbe9dbe8bc" providerId="LiveId" clId="{19B148AA-2DF6-41F3-B444-B60E5DBA990E}" dt="2018-09-06T15:44:32.544" v="4438" actId="1076"/>
          <ac:spMkLst>
            <pc:docMk/>
            <pc:sldMk cId="766846241" sldId="304"/>
            <ac:spMk id="4" creationId="{AA1C9D79-F34B-4596-B38E-B8F1FF3BA692}"/>
          </ac:spMkLst>
        </pc:spChg>
        <pc:spChg chg="add mod">
          <ac:chgData name="Kang Wallter" userId="d5c269cbe9dbe8bc" providerId="LiveId" clId="{19B148AA-2DF6-41F3-B444-B60E5DBA990E}" dt="2018-09-06T15:45:08.042" v="4449" actId="14100"/>
          <ac:spMkLst>
            <pc:docMk/>
            <pc:sldMk cId="766846241" sldId="304"/>
            <ac:spMk id="5" creationId="{7BE4A3EA-A242-4021-8B6C-860EC725CD78}"/>
          </ac:spMkLst>
        </pc:spChg>
      </pc:sldChg>
      <pc:sldChg chg="addSp delSp modSp add">
        <pc:chgData name="Kang Wallter" userId="d5c269cbe9dbe8bc" providerId="LiveId" clId="{19B148AA-2DF6-41F3-B444-B60E5DBA990E}" dt="2018-09-06T15:52:14.582" v="4492" actId="1076"/>
        <pc:sldMkLst>
          <pc:docMk/>
          <pc:sldMk cId="3295302740" sldId="305"/>
        </pc:sldMkLst>
        <pc:spChg chg="mod">
          <ac:chgData name="Kang Wallter" userId="d5c269cbe9dbe8bc" providerId="LiveId" clId="{19B148AA-2DF6-41F3-B444-B60E5DBA990E}" dt="2018-09-06T15:45:28.513" v="4482" actId="20577"/>
          <ac:spMkLst>
            <pc:docMk/>
            <pc:sldMk cId="3295302740" sldId="305"/>
            <ac:spMk id="2" creationId="{4CF7E64C-0DF9-45F6-8269-C076579B7497}"/>
          </ac:spMkLst>
        </pc:spChg>
        <pc:spChg chg="del">
          <ac:chgData name="Kang Wallter" userId="d5c269cbe9dbe8bc" providerId="LiveId" clId="{19B148AA-2DF6-41F3-B444-B60E5DBA990E}" dt="2018-09-06T15:51:42.098" v="4483" actId="478"/>
          <ac:spMkLst>
            <pc:docMk/>
            <pc:sldMk cId="3295302740" sldId="305"/>
            <ac:spMk id="3" creationId="{8D8BC4B3-32C3-40D1-83FE-C378F3C2CC28}"/>
          </ac:spMkLst>
        </pc:spChg>
        <pc:spChg chg="add mod">
          <ac:chgData name="Kang Wallter" userId="d5c269cbe9dbe8bc" providerId="LiveId" clId="{19B148AA-2DF6-41F3-B444-B60E5DBA990E}" dt="2018-09-06T15:52:14.582" v="4492" actId="1076"/>
          <ac:spMkLst>
            <pc:docMk/>
            <pc:sldMk cId="3295302740" sldId="305"/>
            <ac:spMk id="4" creationId="{1602B225-0E6D-4B48-9036-AE551464905D}"/>
          </ac:spMkLst>
        </pc:spChg>
        <pc:spChg chg="add mod">
          <ac:chgData name="Kang Wallter" userId="d5c269cbe9dbe8bc" providerId="LiveId" clId="{19B148AA-2DF6-41F3-B444-B60E5DBA990E}" dt="2018-09-06T15:52:14.582" v="4492" actId="1076"/>
          <ac:spMkLst>
            <pc:docMk/>
            <pc:sldMk cId="3295302740" sldId="305"/>
            <ac:spMk id="5" creationId="{6F7387AA-0B82-42E9-8C7D-03B47853C284}"/>
          </ac:spMkLst>
        </pc:spChg>
        <pc:spChg chg="add mod">
          <ac:chgData name="Kang Wallter" userId="d5c269cbe9dbe8bc" providerId="LiveId" clId="{19B148AA-2DF6-41F3-B444-B60E5DBA990E}" dt="2018-09-06T15:52:14.582" v="4492" actId="1076"/>
          <ac:spMkLst>
            <pc:docMk/>
            <pc:sldMk cId="3295302740" sldId="305"/>
            <ac:spMk id="9" creationId="{A1AF1663-6C7A-41BC-A602-B198BF2A4738}"/>
          </ac:spMkLst>
        </pc:spChg>
        <pc:spChg chg="add mod">
          <ac:chgData name="Kang Wallter" userId="d5c269cbe9dbe8bc" providerId="LiveId" clId="{19B148AA-2DF6-41F3-B444-B60E5DBA990E}" dt="2018-09-06T15:52:14.582" v="4492" actId="1076"/>
          <ac:spMkLst>
            <pc:docMk/>
            <pc:sldMk cId="3295302740" sldId="305"/>
            <ac:spMk id="11" creationId="{43AADBB8-CE40-465E-A24E-511D2AEB3106}"/>
          </ac:spMkLst>
        </pc:spChg>
        <pc:spChg chg="add mod">
          <ac:chgData name="Kang Wallter" userId="d5c269cbe9dbe8bc" providerId="LiveId" clId="{19B148AA-2DF6-41F3-B444-B60E5DBA990E}" dt="2018-09-06T15:52:14.582" v="4492" actId="1076"/>
          <ac:spMkLst>
            <pc:docMk/>
            <pc:sldMk cId="3295302740" sldId="305"/>
            <ac:spMk id="13" creationId="{4B7E3D51-E432-4DF9-9C2A-47A417DC7970}"/>
          </ac:spMkLst>
        </pc:spChg>
        <pc:spChg chg="add mod">
          <ac:chgData name="Kang Wallter" userId="d5c269cbe9dbe8bc" providerId="LiveId" clId="{19B148AA-2DF6-41F3-B444-B60E5DBA990E}" dt="2018-09-06T15:52:14.582" v="4492" actId="1076"/>
          <ac:spMkLst>
            <pc:docMk/>
            <pc:sldMk cId="3295302740" sldId="305"/>
            <ac:spMk id="15" creationId="{B8F39406-87D6-46CF-A45E-825CDDF78595}"/>
          </ac:spMkLst>
        </pc:spChg>
        <pc:cxnChg chg="add mod">
          <ac:chgData name="Kang Wallter" userId="d5c269cbe9dbe8bc" providerId="LiveId" clId="{19B148AA-2DF6-41F3-B444-B60E5DBA990E}" dt="2018-09-06T15:52:14.582" v="4492" actId="1076"/>
          <ac:cxnSpMkLst>
            <pc:docMk/>
            <pc:sldMk cId="3295302740" sldId="305"/>
            <ac:cxnSpMk id="6" creationId="{A276F371-4740-40D4-9F93-27875E1923E2}"/>
          </ac:cxnSpMkLst>
        </pc:cxnChg>
        <pc:cxnChg chg="add mod">
          <ac:chgData name="Kang Wallter" userId="d5c269cbe9dbe8bc" providerId="LiveId" clId="{19B148AA-2DF6-41F3-B444-B60E5DBA990E}" dt="2018-09-06T15:52:14.582" v="4492" actId="1076"/>
          <ac:cxnSpMkLst>
            <pc:docMk/>
            <pc:sldMk cId="3295302740" sldId="305"/>
            <ac:cxnSpMk id="7" creationId="{633DBC7E-9008-48D5-82A8-BE3C2EA6F99A}"/>
          </ac:cxnSpMkLst>
        </pc:cxnChg>
        <pc:cxnChg chg="add mod">
          <ac:chgData name="Kang Wallter" userId="d5c269cbe9dbe8bc" providerId="LiveId" clId="{19B148AA-2DF6-41F3-B444-B60E5DBA990E}" dt="2018-09-06T15:52:14.582" v="4492" actId="1076"/>
          <ac:cxnSpMkLst>
            <pc:docMk/>
            <pc:sldMk cId="3295302740" sldId="305"/>
            <ac:cxnSpMk id="8" creationId="{021719DA-4EB0-4F75-B963-C6C17E343C4A}"/>
          </ac:cxnSpMkLst>
        </pc:cxnChg>
        <pc:cxnChg chg="add mod">
          <ac:chgData name="Kang Wallter" userId="d5c269cbe9dbe8bc" providerId="LiveId" clId="{19B148AA-2DF6-41F3-B444-B60E5DBA990E}" dt="2018-09-06T15:52:14.582" v="4492" actId="1076"/>
          <ac:cxnSpMkLst>
            <pc:docMk/>
            <pc:sldMk cId="3295302740" sldId="305"/>
            <ac:cxnSpMk id="10" creationId="{2F29E303-FB3F-4338-93B4-02AE82CED7B1}"/>
          </ac:cxnSpMkLst>
        </pc:cxnChg>
        <pc:cxnChg chg="add mod">
          <ac:chgData name="Kang Wallter" userId="d5c269cbe9dbe8bc" providerId="LiveId" clId="{19B148AA-2DF6-41F3-B444-B60E5DBA990E}" dt="2018-09-06T15:52:14.582" v="4492" actId="1076"/>
          <ac:cxnSpMkLst>
            <pc:docMk/>
            <pc:sldMk cId="3295302740" sldId="305"/>
            <ac:cxnSpMk id="12" creationId="{4A37457A-A8A8-431D-A61E-18C2CAB1B0FA}"/>
          </ac:cxnSpMkLst>
        </pc:cxnChg>
        <pc:cxnChg chg="add mod">
          <ac:chgData name="Kang Wallter" userId="d5c269cbe9dbe8bc" providerId="LiveId" clId="{19B148AA-2DF6-41F3-B444-B60E5DBA990E}" dt="2018-09-06T15:52:14.582" v="4492" actId="1076"/>
          <ac:cxnSpMkLst>
            <pc:docMk/>
            <pc:sldMk cId="3295302740" sldId="305"/>
            <ac:cxnSpMk id="14" creationId="{017F968D-1589-47A6-BFD5-8F70982EEC0B}"/>
          </ac:cxnSpMkLst>
        </pc:cxnChg>
      </pc:sldChg>
      <pc:sldChg chg="addSp modSp add">
        <pc:chgData name="Kang Wallter" userId="d5c269cbe9dbe8bc" providerId="LiveId" clId="{19B148AA-2DF6-41F3-B444-B60E5DBA990E}" dt="2018-09-08T15:21:18.113" v="5064" actId="13822"/>
        <pc:sldMkLst>
          <pc:docMk/>
          <pc:sldMk cId="2131896714" sldId="306"/>
        </pc:sldMkLst>
        <pc:spChg chg="mod">
          <ac:chgData name="Kang Wallter" userId="d5c269cbe9dbe8bc" providerId="LiveId" clId="{19B148AA-2DF6-41F3-B444-B60E5DBA990E}" dt="2018-09-08T15:16:37.414" v="4544" actId="20577"/>
          <ac:spMkLst>
            <pc:docMk/>
            <pc:sldMk cId="2131896714" sldId="306"/>
            <ac:spMk id="2" creationId="{06CE783A-1604-4D01-A7AE-5A0AE017DA6C}"/>
          </ac:spMkLst>
        </pc:spChg>
        <pc:spChg chg="mod">
          <ac:chgData name="Kang Wallter" userId="d5c269cbe9dbe8bc" providerId="LiveId" clId="{19B148AA-2DF6-41F3-B444-B60E5DBA990E}" dt="2018-09-08T15:20:06.930" v="5023" actId="20577"/>
          <ac:spMkLst>
            <pc:docMk/>
            <pc:sldMk cId="2131896714" sldId="306"/>
            <ac:spMk id="3" creationId="{4EC346BD-0B7B-49EB-8C92-5600E13B1268}"/>
          </ac:spMkLst>
        </pc:spChg>
        <pc:spChg chg="add mod">
          <ac:chgData name="Kang Wallter" userId="d5c269cbe9dbe8bc" providerId="LiveId" clId="{19B148AA-2DF6-41F3-B444-B60E5DBA990E}" dt="2018-09-08T15:21:18.113" v="5064" actId="13822"/>
          <ac:spMkLst>
            <pc:docMk/>
            <pc:sldMk cId="2131896714" sldId="306"/>
            <ac:spMk id="4" creationId="{6B6C308D-3BBB-44FF-B7D5-0590ADE2FE2A}"/>
          </ac:spMkLst>
        </pc:spChg>
      </pc:sldChg>
      <pc:sldChg chg="addSp delSp modSp add">
        <pc:chgData name="Kang Wallter" userId="d5c269cbe9dbe8bc" providerId="LiveId" clId="{19B148AA-2DF6-41F3-B444-B60E5DBA990E}" dt="2018-09-08T15:25:18.775" v="5279" actId="20577"/>
        <pc:sldMkLst>
          <pc:docMk/>
          <pc:sldMk cId="2002324513" sldId="307"/>
        </pc:sldMkLst>
        <pc:spChg chg="mod">
          <ac:chgData name="Kang Wallter" userId="d5c269cbe9dbe8bc" providerId="LiveId" clId="{19B148AA-2DF6-41F3-B444-B60E5DBA990E}" dt="2018-09-08T15:21:32.153" v="5083" actId="20577"/>
          <ac:spMkLst>
            <pc:docMk/>
            <pc:sldMk cId="2002324513" sldId="307"/>
            <ac:spMk id="2" creationId="{454D3978-0029-4AE6-8463-397C430E2829}"/>
          </ac:spMkLst>
        </pc:spChg>
        <pc:spChg chg="del">
          <ac:chgData name="Kang Wallter" userId="d5c269cbe9dbe8bc" providerId="LiveId" clId="{19B148AA-2DF6-41F3-B444-B60E5DBA990E}" dt="2018-09-08T15:22:47.539" v="5097" actId="478"/>
          <ac:spMkLst>
            <pc:docMk/>
            <pc:sldMk cId="2002324513" sldId="307"/>
            <ac:spMk id="3" creationId="{0D06585A-B1FD-4072-AE06-008282EC0DD1}"/>
          </ac:spMkLst>
        </pc:spChg>
        <pc:spChg chg="add mod">
          <ac:chgData name="Kang Wallter" userId="d5c269cbe9dbe8bc" providerId="LiveId" clId="{19B148AA-2DF6-41F3-B444-B60E5DBA990E}" dt="2018-09-08T15:23:38.556" v="5108" actId="1076"/>
          <ac:spMkLst>
            <pc:docMk/>
            <pc:sldMk cId="2002324513" sldId="307"/>
            <ac:spMk id="4" creationId="{7FF61C21-527B-4EA1-A5EF-2905EB1C6B60}"/>
          </ac:spMkLst>
        </pc:spChg>
        <pc:spChg chg="add mod">
          <ac:chgData name="Kang Wallter" userId="d5c269cbe9dbe8bc" providerId="LiveId" clId="{19B148AA-2DF6-41F3-B444-B60E5DBA990E}" dt="2018-09-08T15:24:49.580" v="5236" actId="20577"/>
          <ac:spMkLst>
            <pc:docMk/>
            <pc:sldMk cId="2002324513" sldId="307"/>
            <ac:spMk id="7" creationId="{E3C328A7-7B06-406B-B7F9-CC8177C988DE}"/>
          </ac:spMkLst>
        </pc:spChg>
        <pc:spChg chg="add mod">
          <ac:chgData name="Kang Wallter" userId="d5c269cbe9dbe8bc" providerId="LiveId" clId="{19B148AA-2DF6-41F3-B444-B60E5DBA990E}" dt="2018-09-08T15:25:18.775" v="5279" actId="20577"/>
          <ac:spMkLst>
            <pc:docMk/>
            <pc:sldMk cId="2002324513" sldId="307"/>
            <ac:spMk id="8" creationId="{41BE0449-F6B1-46DA-99D4-B7CE48C57F0C}"/>
          </ac:spMkLst>
        </pc:spChg>
        <pc:picChg chg="add mod">
          <ac:chgData name="Kang Wallter" userId="d5c269cbe9dbe8bc" providerId="LiveId" clId="{19B148AA-2DF6-41F3-B444-B60E5DBA990E}" dt="2018-09-08T15:23:24.667" v="5105" actId="1076"/>
          <ac:picMkLst>
            <pc:docMk/>
            <pc:sldMk cId="2002324513" sldId="307"/>
            <ac:picMk id="5" creationId="{0AFFDCAF-FF08-432C-A03F-5EE6F9C58608}"/>
          </ac:picMkLst>
        </pc:picChg>
        <pc:picChg chg="add mod">
          <ac:chgData name="Kang Wallter" userId="d5c269cbe9dbe8bc" providerId="LiveId" clId="{19B148AA-2DF6-41F3-B444-B60E5DBA990E}" dt="2018-09-08T15:23:34.142" v="5107" actId="14100"/>
          <ac:picMkLst>
            <pc:docMk/>
            <pc:sldMk cId="2002324513" sldId="307"/>
            <ac:picMk id="6" creationId="{2AF43F29-70DC-4C2C-BBB3-183E7AF42E26}"/>
          </ac:picMkLst>
        </pc:picChg>
      </pc:sldChg>
      <pc:sldChg chg="addSp modSp add">
        <pc:chgData name="Kang Wallter" userId="d5c269cbe9dbe8bc" providerId="LiveId" clId="{19B148AA-2DF6-41F3-B444-B60E5DBA990E}" dt="2018-09-08T15:28:18.433" v="5482" actId="6549"/>
        <pc:sldMkLst>
          <pc:docMk/>
          <pc:sldMk cId="1903169103" sldId="308"/>
        </pc:sldMkLst>
        <pc:spChg chg="mod">
          <ac:chgData name="Kang Wallter" userId="d5c269cbe9dbe8bc" providerId="LiveId" clId="{19B148AA-2DF6-41F3-B444-B60E5DBA990E}" dt="2018-09-08T15:25:54.887" v="5308" actId="20577"/>
          <ac:spMkLst>
            <pc:docMk/>
            <pc:sldMk cId="1903169103" sldId="308"/>
            <ac:spMk id="2" creationId="{847AC826-FDAC-498A-B126-7E6E78C6BCF7}"/>
          </ac:spMkLst>
        </pc:spChg>
        <pc:spChg chg="mod">
          <ac:chgData name="Kang Wallter" userId="d5c269cbe9dbe8bc" providerId="LiveId" clId="{19B148AA-2DF6-41F3-B444-B60E5DBA990E}" dt="2018-09-08T15:28:01.573" v="5480" actId="20577"/>
          <ac:spMkLst>
            <pc:docMk/>
            <pc:sldMk cId="1903169103" sldId="308"/>
            <ac:spMk id="3" creationId="{18117A79-909D-41E2-ABE1-ED43EB6D77B3}"/>
          </ac:spMkLst>
        </pc:spChg>
        <pc:spChg chg="add mod ord">
          <ac:chgData name="Kang Wallter" userId="d5c269cbe9dbe8bc" providerId="LiveId" clId="{19B148AA-2DF6-41F3-B444-B60E5DBA990E}" dt="2018-09-08T15:28:18.433" v="5482" actId="6549"/>
          <ac:spMkLst>
            <pc:docMk/>
            <pc:sldMk cId="1903169103" sldId="308"/>
            <ac:spMk id="5" creationId="{F5238687-6A04-403C-99A4-39917045C355}"/>
          </ac:spMkLst>
        </pc:spChg>
        <pc:picChg chg="add mod">
          <ac:chgData name="Kang Wallter" userId="d5c269cbe9dbe8bc" providerId="LiveId" clId="{19B148AA-2DF6-41F3-B444-B60E5DBA990E}" dt="2018-09-08T15:27:25.526" v="5470" actId="1076"/>
          <ac:picMkLst>
            <pc:docMk/>
            <pc:sldMk cId="1903169103" sldId="308"/>
            <ac:picMk id="4" creationId="{B0C91551-7B31-423C-8DDB-B12690C6CA43}"/>
          </ac:picMkLst>
        </pc:picChg>
      </pc:sldChg>
      <pc:sldChg chg="addSp modSp add">
        <pc:chgData name="Kang Wallter" userId="d5c269cbe9dbe8bc" providerId="LiveId" clId="{19B148AA-2DF6-41F3-B444-B60E5DBA990E}" dt="2018-09-08T15:31:50.369" v="5780" actId="20577"/>
        <pc:sldMkLst>
          <pc:docMk/>
          <pc:sldMk cId="513634870" sldId="309"/>
        </pc:sldMkLst>
        <pc:spChg chg="mod">
          <ac:chgData name="Kang Wallter" userId="d5c269cbe9dbe8bc" providerId="LiveId" clId="{19B148AA-2DF6-41F3-B444-B60E5DBA990E}" dt="2018-09-08T15:29:19.049" v="5563" actId="20577"/>
          <ac:spMkLst>
            <pc:docMk/>
            <pc:sldMk cId="513634870" sldId="309"/>
            <ac:spMk id="2" creationId="{54169449-F3AE-4D79-B841-C95812A36DCF}"/>
          </ac:spMkLst>
        </pc:spChg>
        <pc:spChg chg="mod">
          <ac:chgData name="Kang Wallter" userId="d5c269cbe9dbe8bc" providerId="LiveId" clId="{19B148AA-2DF6-41F3-B444-B60E5DBA990E}" dt="2018-09-08T15:31:50.369" v="5780" actId="20577"/>
          <ac:spMkLst>
            <pc:docMk/>
            <pc:sldMk cId="513634870" sldId="309"/>
            <ac:spMk id="3" creationId="{679EC3B3-A97A-44AD-9E60-8CB8F201B65A}"/>
          </ac:spMkLst>
        </pc:spChg>
        <pc:spChg chg="add mod">
          <ac:chgData name="Kang Wallter" userId="d5c269cbe9dbe8bc" providerId="LiveId" clId="{19B148AA-2DF6-41F3-B444-B60E5DBA990E}" dt="2018-09-08T15:31:36.421" v="5709" actId="1076"/>
          <ac:spMkLst>
            <pc:docMk/>
            <pc:sldMk cId="513634870" sldId="309"/>
            <ac:spMk id="4" creationId="{0EB24BC4-0E07-4DD7-AD65-15E9236745BB}"/>
          </ac:spMkLst>
        </pc:spChg>
      </pc:sldChg>
      <pc:sldChg chg="addSp delSp modSp add">
        <pc:chgData name="Kang Wallter" userId="d5c269cbe9dbe8bc" providerId="LiveId" clId="{19B148AA-2DF6-41F3-B444-B60E5DBA990E}" dt="2018-09-08T15:47:49.005" v="5840" actId="1076"/>
        <pc:sldMkLst>
          <pc:docMk/>
          <pc:sldMk cId="3157700215" sldId="310"/>
        </pc:sldMkLst>
        <pc:spChg chg="mod">
          <ac:chgData name="Kang Wallter" userId="d5c269cbe9dbe8bc" providerId="LiveId" clId="{19B148AA-2DF6-41F3-B444-B60E5DBA990E}" dt="2018-09-08T15:44:47.892" v="5834" actId="20577"/>
          <ac:spMkLst>
            <pc:docMk/>
            <pc:sldMk cId="3157700215" sldId="310"/>
            <ac:spMk id="2" creationId="{540A2400-8803-4FAA-A54C-F58BB96B9418}"/>
          </ac:spMkLst>
        </pc:spChg>
        <pc:spChg chg="del">
          <ac:chgData name="Kang Wallter" userId="d5c269cbe9dbe8bc" providerId="LiveId" clId="{19B148AA-2DF6-41F3-B444-B60E5DBA990E}" dt="2018-09-08T15:45:54.546" v="5835" actId="478"/>
          <ac:spMkLst>
            <pc:docMk/>
            <pc:sldMk cId="3157700215" sldId="310"/>
            <ac:spMk id="3" creationId="{87B0E801-65A8-4DF0-862F-3C91638CC7F8}"/>
          </ac:spMkLst>
        </pc:spChg>
        <pc:picChg chg="add mod">
          <ac:chgData name="Kang Wallter" userId="d5c269cbe9dbe8bc" providerId="LiveId" clId="{19B148AA-2DF6-41F3-B444-B60E5DBA990E}" dt="2018-09-08T15:47:49.005" v="5840" actId="1076"/>
          <ac:picMkLst>
            <pc:docMk/>
            <pc:sldMk cId="3157700215" sldId="310"/>
            <ac:picMk id="4" creationId="{3F51E00B-890E-4514-B6F2-484C6EDBC09D}"/>
          </ac:picMkLst>
        </pc:picChg>
      </pc:sldChg>
      <pc:sldChg chg="addSp delSp modSp add">
        <pc:chgData name="Kang Wallter" userId="d5c269cbe9dbe8bc" providerId="LiveId" clId="{19B148AA-2DF6-41F3-B444-B60E5DBA990E}" dt="2018-09-08T15:50:12.916" v="5847"/>
        <pc:sldMkLst>
          <pc:docMk/>
          <pc:sldMk cId="4200399107" sldId="311"/>
        </pc:sldMkLst>
        <pc:spChg chg="del">
          <ac:chgData name="Kang Wallter" userId="d5c269cbe9dbe8bc" providerId="LiveId" clId="{19B148AA-2DF6-41F3-B444-B60E5DBA990E}" dt="2018-09-08T15:49:06.195" v="5842" actId="478"/>
          <ac:spMkLst>
            <pc:docMk/>
            <pc:sldMk cId="4200399107" sldId="311"/>
            <ac:spMk id="2" creationId="{BBB9DA04-0C6A-4318-A482-C3A1A8941483}"/>
          </ac:spMkLst>
        </pc:spChg>
        <pc:spChg chg="del">
          <ac:chgData name="Kang Wallter" userId="d5c269cbe9dbe8bc" providerId="LiveId" clId="{19B148AA-2DF6-41F3-B444-B60E5DBA990E}" dt="2018-09-08T15:49:06.195" v="5842" actId="478"/>
          <ac:spMkLst>
            <pc:docMk/>
            <pc:sldMk cId="4200399107" sldId="311"/>
            <ac:spMk id="3" creationId="{8E6D111D-7DB3-465F-9C86-584688CB44F7}"/>
          </ac:spMkLst>
        </pc:spChg>
        <pc:spChg chg="add mod">
          <ac:chgData name="Kang Wallter" userId="d5c269cbe9dbe8bc" providerId="LiveId" clId="{19B148AA-2DF6-41F3-B444-B60E5DBA990E}" dt="2018-09-08T15:49:24.793" v="5844" actId="1076"/>
          <ac:spMkLst>
            <pc:docMk/>
            <pc:sldMk cId="4200399107" sldId="311"/>
            <ac:spMk id="7" creationId="{649458B9-06BA-4FC5-AAD0-A704E862D74D}"/>
          </ac:spMkLst>
        </pc:spChg>
        <pc:spChg chg="add mod">
          <ac:chgData name="Kang Wallter" userId="d5c269cbe9dbe8bc" providerId="LiveId" clId="{19B148AA-2DF6-41F3-B444-B60E5DBA990E}" dt="2018-09-08T15:49:24.793" v="5844" actId="1076"/>
          <ac:spMkLst>
            <pc:docMk/>
            <pc:sldMk cId="4200399107" sldId="311"/>
            <ac:spMk id="11" creationId="{907021E7-4D1B-4322-804D-1E8577D8AADB}"/>
          </ac:spMkLst>
        </pc:spChg>
        <pc:spChg chg="add mod">
          <ac:chgData name="Kang Wallter" userId="d5c269cbe9dbe8bc" providerId="LiveId" clId="{19B148AA-2DF6-41F3-B444-B60E5DBA990E}" dt="2018-09-08T15:49:24.793" v="5844" actId="1076"/>
          <ac:spMkLst>
            <pc:docMk/>
            <pc:sldMk cId="4200399107" sldId="311"/>
            <ac:spMk id="12" creationId="{486DCD70-58B9-4229-B7C2-4DAD5326CF0E}"/>
          </ac:spMkLst>
        </pc:spChg>
        <pc:spChg chg="add mod">
          <ac:chgData name="Kang Wallter" userId="d5c269cbe9dbe8bc" providerId="LiveId" clId="{19B148AA-2DF6-41F3-B444-B60E5DBA990E}" dt="2018-09-08T15:49:24.793" v="5844" actId="1076"/>
          <ac:spMkLst>
            <pc:docMk/>
            <pc:sldMk cId="4200399107" sldId="311"/>
            <ac:spMk id="16" creationId="{95559A46-F528-44BB-998D-C46B5D68A310}"/>
          </ac:spMkLst>
        </pc:spChg>
        <pc:spChg chg="add mod">
          <ac:chgData name="Kang Wallter" userId="d5c269cbe9dbe8bc" providerId="LiveId" clId="{19B148AA-2DF6-41F3-B444-B60E5DBA990E}" dt="2018-09-08T15:49:24.793" v="5844" actId="1076"/>
          <ac:spMkLst>
            <pc:docMk/>
            <pc:sldMk cId="4200399107" sldId="311"/>
            <ac:spMk id="17" creationId="{3CF637E0-9020-4973-955D-4D6CCC425518}"/>
          </ac:spMkLst>
        </pc:spChg>
        <pc:spChg chg="add mod">
          <ac:chgData name="Kang Wallter" userId="d5c269cbe9dbe8bc" providerId="LiveId" clId="{19B148AA-2DF6-41F3-B444-B60E5DBA990E}" dt="2018-09-08T15:49:24.793" v="5844" actId="1076"/>
          <ac:spMkLst>
            <pc:docMk/>
            <pc:sldMk cId="4200399107" sldId="311"/>
            <ac:spMk id="18" creationId="{1B177C61-F81E-4A81-8A7A-D55C512B283E}"/>
          </ac:spMkLst>
        </pc:spChg>
        <pc:spChg chg="add mod">
          <ac:chgData name="Kang Wallter" userId="d5c269cbe9dbe8bc" providerId="LiveId" clId="{19B148AA-2DF6-41F3-B444-B60E5DBA990E}" dt="2018-09-08T15:49:24.793" v="5844" actId="1076"/>
          <ac:spMkLst>
            <pc:docMk/>
            <pc:sldMk cId="4200399107" sldId="311"/>
            <ac:spMk id="22" creationId="{92C5AFF1-0551-4BAC-9B67-49A1ACB245FE}"/>
          </ac:spMkLst>
        </pc:spChg>
        <pc:spChg chg="add mod">
          <ac:chgData name="Kang Wallter" userId="d5c269cbe9dbe8bc" providerId="LiveId" clId="{19B148AA-2DF6-41F3-B444-B60E5DBA990E}" dt="2018-09-08T15:49:24.793" v="5844" actId="1076"/>
          <ac:spMkLst>
            <pc:docMk/>
            <pc:sldMk cId="4200399107" sldId="311"/>
            <ac:spMk id="23" creationId="{633D1ABA-1504-410B-8F30-D7DA56A64353}"/>
          </ac:spMkLst>
        </pc:spChg>
        <pc:spChg chg="add mod">
          <ac:chgData name="Kang Wallter" userId="d5c269cbe9dbe8bc" providerId="LiveId" clId="{19B148AA-2DF6-41F3-B444-B60E5DBA990E}" dt="2018-09-08T15:49:24.793" v="5844" actId="1076"/>
          <ac:spMkLst>
            <pc:docMk/>
            <pc:sldMk cId="4200399107" sldId="311"/>
            <ac:spMk id="24" creationId="{3245451F-E8D7-4C2A-B965-0B16E79C1635}"/>
          </ac:spMkLst>
        </pc:spChg>
        <pc:spChg chg="add mod">
          <ac:chgData name="Kang Wallter" userId="d5c269cbe9dbe8bc" providerId="LiveId" clId="{19B148AA-2DF6-41F3-B444-B60E5DBA990E}" dt="2018-09-08T15:49:24.793" v="5844" actId="1076"/>
          <ac:spMkLst>
            <pc:docMk/>
            <pc:sldMk cId="4200399107" sldId="311"/>
            <ac:spMk id="25" creationId="{F5DBD22E-0C0F-491E-83B1-F565C796ED29}"/>
          </ac:spMkLst>
        </pc:spChg>
        <pc:spChg chg="add mod">
          <ac:chgData name="Kang Wallter" userId="d5c269cbe9dbe8bc" providerId="LiveId" clId="{19B148AA-2DF6-41F3-B444-B60E5DBA990E}" dt="2018-09-08T15:49:24.793" v="5844" actId="1076"/>
          <ac:spMkLst>
            <pc:docMk/>
            <pc:sldMk cId="4200399107" sldId="311"/>
            <ac:spMk id="26" creationId="{653E0B2B-7277-42F9-B6CA-030511DB36E5}"/>
          </ac:spMkLst>
        </pc:spChg>
        <pc:spChg chg="add mod">
          <ac:chgData name="Kang Wallter" userId="d5c269cbe9dbe8bc" providerId="LiveId" clId="{19B148AA-2DF6-41F3-B444-B60E5DBA990E}" dt="2018-09-08T15:49:24.793" v="5844" actId="1076"/>
          <ac:spMkLst>
            <pc:docMk/>
            <pc:sldMk cId="4200399107" sldId="311"/>
            <ac:spMk id="27" creationId="{0A2FEFBA-E569-40A0-8F88-FE7BF2DF9717}"/>
          </ac:spMkLst>
        </pc:spChg>
        <pc:spChg chg="add mod">
          <ac:chgData name="Kang Wallter" userId="d5c269cbe9dbe8bc" providerId="LiveId" clId="{19B148AA-2DF6-41F3-B444-B60E5DBA990E}" dt="2018-09-08T15:49:24.793" v="5844" actId="1076"/>
          <ac:spMkLst>
            <pc:docMk/>
            <pc:sldMk cId="4200399107" sldId="311"/>
            <ac:spMk id="28" creationId="{2B0485F4-0A29-400B-95E1-E8715C0ABBCA}"/>
          </ac:spMkLst>
        </pc:spChg>
        <pc:spChg chg="add mod">
          <ac:chgData name="Kang Wallter" userId="d5c269cbe9dbe8bc" providerId="LiveId" clId="{19B148AA-2DF6-41F3-B444-B60E5DBA990E}" dt="2018-09-08T15:49:24.793" v="5844" actId="1076"/>
          <ac:spMkLst>
            <pc:docMk/>
            <pc:sldMk cId="4200399107" sldId="311"/>
            <ac:spMk id="29" creationId="{1CA12526-B743-476A-BFA8-AA420CE5878B}"/>
          </ac:spMkLst>
        </pc:spChg>
        <pc:spChg chg="add mod">
          <ac:chgData name="Kang Wallter" userId="d5c269cbe9dbe8bc" providerId="LiveId" clId="{19B148AA-2DF6-41F3-B444-B60E5DBA990E}" dt="2018-09-08T15:49:24.793" v="5844" actId="1076"/>
          <ac:spMkLst>
            <pc:docMk/>
            <pc:sldMk cId="4200399107" sldId="311"/>
            <ac:spMk id="30" creationId="{13EC7A04-DF5E-4AF1-84E1-A5EF10680C4A}"/>
          </ac:spMkLst>
        </pc:spChg>
        <pc:spChg chg="add mod">
          <ac:chgData name="Kang Wallter" userId="d5c269cbe9dbe8bc" providerId="LiveId" clId="{19B148AA-2DF6-41F3-B444-B60E5DBA990E}" dt="2018-09-08T15:49:24.793" v="5844" actId="1076"/>
          <ac:spMkLst>
            <pc:docMk/>
            <pc:sldMk cId="4200399107" sldId="311"/>
            <ac:spMk id="31" creationId="{E2AE95D3-EF7F-4284-84CA-222E0F30BB38}"/>
          </ac:spMkLst>
        </pc:spChg>
        <pc:spChg chg="add mod">
          <ac:chgData name="Kang Wallter" userId="d5c269cbe9dbe8bc" providerId="LiveId" clId="{19B148AA-2DF6-41F3-B444-B60E5DBA990E}" dt="2018-09-08T15:49:24.793" v="5844" actId="1076"/>
          <ac:spMkLst>
            <pc:docMk/>
            <pc:sldMk cId="4200399107" sldId="311"/>
            <ac:spMk id="32" creationId="{68E95A61-6B88-49F8-9E8B-B4B384E3D72C}"/>
          </ac:spMkLst>
        </pc:spChg>
        <pc:spChg chg="add mod">
          <ac:chgData name="Kang Wallter" userId="d5c269cbe9dbe8bc" providerId="LiveId" clId="{19B148AA-2DF6-41F3-B444-B60E5DBA990E}" dt="2018-09-08T15:49:24.793" v="5844" actId="1076"/>
          <ac:spMkLst>
            <pc:docMk/>
            <pc:sldMk cId="4200399107" sldId="311"/>
            <ac:spMk id="33" creationId="{90F017C9-451C-4E08-B108-D8AF604A072B}"/>
          </ac:spMkLst>
        </pc:spChg>
        <pc:spChg chg="add del mod">
          <ac:chgData name="Kang Wallter" userId="d5c269cbe9dbe8bc" providerId="LiveId" clId="{19B148AA-2DF6-41F3-B444-B60E5DBA990E}" dt="2018-09-08T15:50:12.916" v="5847"/>
          <ac:spMkLst>
            <pc:docMk/>
            <pc:sldMk cId="4200399107" sldId="311"/>
            <ac:spMk id="38" creationId="{0CC4B7D0-0B68-41C6-A7D7-400F8550CB3C}"/>
          </ac:spMkLst>
        </pc:spChg>
        <pc:spChg chg="add del mod">
          <ac:chgData name="Kang Wallter" userId="d5c269cbe9dbe8bc" providerId="LiveId" clId="{19B148AA-2DF6-41F3-B444-B60E5DBA990E}" dt="2018-09-08T15:50:12.916" v="5847"/>
          <ac:spMkLst>
            <pc:docMk/>
            <pc:sldMk cId="4200399107" sldId="311"/>
            <ac:spMk id="39" creationId="{4CD1B7AF-22F2-4E36-A18F-C908FF88663C}"/>
          </ac:spMkLst>
        </pc:spChg>
        <pc:spChg chg="add del mod">
          <ac:chgData name="Kang Wallter" userId="d5c269cbe9dbe8bc" providerId="LiveId" clId="{19B148AA-2DF6-41F3-B444-B60E5DBA990E}" dt="2018-09-08T15:50:12.916" v="5847"/>
          <ac:spMkLst>
            <pc:docMk/>
            <pc:sldMk cId="4200399107" sldId="311"/>
            <ac:spMk id="40" creationId="{4A316980-E681-4FAC-B3E2-4AFC4584ED40}"/>
          </ac:spMkLst>
        </pc:spChg>
        <pc:spChg chg="add del mod">
          <ac:chgData name="Kang Wallter" userId="d5c269cbe9dbe8bc" providerId="LiveId" clId="{19B148AA-2DF6-41F3-B444-B60E5DBA990E}" dt="2018-09-08T15:50:12.916" v="5847"/>
          <ac:spMkLst>
            <pc:docMk/>
            <pc:sldMk cId="4200399107" sldId="311"/>
            <ac:spMk id="41" creationId="{B843C393-F9A3-43C4-AE7D-6B9D931C54F1}"/>
          </ac:spMkLst>
        </pc:spChg>
        <pc:spChg chg="add del mod">
          <ac:chgData name="Kang Wallter" userId="d5c269cbe9dbe8bc" providerId="LiveId" clId="{19B148AA-2DF6-41F3-B444-B60E5DBA990E}" dt="2018-09-08T15:50:12.916" v="5847"/>
          <ac:spMkLst>
            <pc:docMk/>
            <pc:sldMk cId="4200399107" sldId="311"/>
            <ac:spMk id="42" creationId="{4E79BFF2-CD3A-4567-B9D0-07CF69823E2E}"/>
          </ac:spMkLst>
        </pc:spChg>
        <pc:spChg chg="add del mod">
          <ac:chgData name="Kang Wallter" userId="d5c269cbe9dbe8bc" providerId="LiveId" clId="{19B148AA-2DF6-41F3-B444-B60E5DBA990E}" dt="2018-09-08T15:50:12.916" v="5847"/>
          <ac:spMkLst>
            <pc:docMk/>
            <pc:sldMk cId="4200399107" sldId="311"/>
            <ac:spMk id="43" creationId="{7718610F-1C6B-4B39-97F1-2796E9EF1000}"/>
          </ac:spMkLst>
        </pc:spChg>
        <pc:spChg chg="add del mod">
          <ac:chgData name="Kang Wallter" userId="d5c269cbe9dbe8bc" providerId="LiveId" clId="{19B148AA-2DF6-41F3-B444-B60E5DBA990E}" dt="2018-09-08T15:50:12.916" v="5847"/>
          <ac:spMkLst>
            <pc:docMk/>
            <pc:sldMk cId="4200399107" sldId="311"/>
            <ac:spMk id="44" creationId="{AEB21257-EA32-49D2-9299-F12B21205FA7}"/>
          </ac:spMkLst>
        </pc:spChg>
        <pc:spChg chg="add del mod">
          <ac:chgData name="Kang Wallter" userId="d5c269cbe9dbe8bc" providerId="LiveId" clId="{19B148AA-2DF6-41F3-B444-B60E5DBA990E}" dt="2018-09-08T15:50:12.916" v="5847"/>
          <ac:spMkLst>
            <pc:docMk/>
            <pc:sldMk cId="4200399107" sldId="311"/>
            <ac:spMk id="45" creationId="{F3AC6566-C199-4586-86FF-6B4F977EDE42}"/>
          </ac:spMkLst>
        </pc:spChg>
        <pc:spChg chg="add del mod">
          <ac:chgData name="Kang Wallter" userId="d5c269cbe9dbe8bc" providerId="LiveId" clId="{19B148AA-2DF6-41F3-B444-B60E5DBA990E}" dt="2018-09-08T15:50:12.916" v="5847"/>
          <ac:spMkLst>
            <pc:docMk/>
            <pc:sldMk cId="4200399107" sldId="311"/>
            <ac:spMk id="46" creationId="{3CABC618-CF66-4EC6-BAE9-6999E36AC2E3}"/>
          </ac:spMkLst>
        </pc:spChg>
        <pc:spChg chg="add del mod">
          <ac:chgData name="Kang Wallter" userId="d5c269cbe9dbe8bc" providerId="LiveId" clId="{19B148AA-2DF6-41F3-B444-B60E5DBA990E}" dt="2018-09-08T15:50:12.916" v="5847"/>
          <ac:spMkLst>
            <pc:docMk/>
            <pc:sldMk cId="4200399107" sldId="311"/>
            <ac:spMk id="47" creationId="{C4CC901F-3CCD-4B5D-8160-407EC4A901D2}"/>
          </ac:spMkLst>
        </pc:spChg>
        <pc:spChg chg="add del mod">
          <ac:chgData name="Kang Wallter" userId="d5c269cbe9dbe8bc" providerId="LiveId" clId="{19B148AA-2DF6-41F3-B444-B60E5DBA990E}" dt="2018-09-08T15:50:12.916" v="5847"/>
          <ac:spMkLst>
            <pc:docMk/>
            <pc:sldMk cId="4200399107" sldId="311"/>
            <ac:spMk id="48" creationId="{939BC69A-EF8A-4557-81A7-BF175E48CCE7}"/>
          </ac:spMkLst>
        </pc:spChg>
        <pc:spChg chg="add del mod">
          <ac:chgData name="Kang Wallter" userId="d5c269cbe9dbe8bc" providerId="LiveId" clId="{19B148AA-2DF6-41F3-B444-B60E5DBA990E}" dt="2018-09-08T15:50:12.916" v="5847"/>
          <ac:spMkLst>
            <pc:docMk/>
            <pc:sldMk cId="4200399107" sldId="311"/>
            <ac:spMk id="49" creationId="{E080B916-F89C-49C6-910D-60053862E1BF}"/>
          </ac:spMkLst>
        </pc:spChg>
        <pc:spChg chg="add del mod">
          <ac:chgData name="Kang Wallter" userId="d5c269cbe9dbe8bc" providerId="LiveId" clId="{19B148AA-2DF6-41F3-B444-B60E5DBA990E}" dt="2018-09-08T15:50:12.916" v="5847"/>
          <ac:spMkLst>
            <pc:docMk/>
            <pc:sldMk cId="4200399107" sldId="311"/>
            <ac:spMk id="50" creationId="{7FF4C7DC-F98B-48E0-B7F0-7D1DCE444BDD}"/>
          </ac:spMkLst>
        </pc:spChg>
        <pc:spChg chg="add del mod">
          <ac:chgData name="Kang Wallter" userId="d5c269cbe9dbe8bc" providerId="LiveId" clId="{19B148AA-2DF6-41F3-B444-B60E5DBA990E}" dt="2018-09-08T15:50:12.916" v="5847"/>
          <ac:spMkLst>
            <pc:docMk/>
            <pc:sldMk cId="4200399107" sldId="311"/>
            <ac:spMk id="51" creationId="{F5772706-1C9E-4B02-9562-528DED0DECFA}"/>
          </ac:spMkLst>
        </pc:spChg>
        <pc:picChg chg="add del mod">
          <ac:chgData name="Kang Wallter" userId="d5c269cbe9dbe8bc" providerId="LiveId" clId="{19B148AA-2DF6-41F3-B444-B60E5DBA990E}" dt="2018-09-08T15:50:12.916" v="5847"/>
          <ac:picMkLst>
            <pc:docMk/>
            <pc:sldMk cId="4200399107" sldId="311"/>
            <ac:picMk id="34" creationId="{7C7D644F-73C9-423A-8C3D-ABE93D9BA6AC}"/>
          </ac:picMkLst>
        </pc:picChg>
        <pc:picChg chg="add del mod">
          <ac:chgData name="Kang Wallter" userId="d5c269cbe9dbe8bc" providerId="LiveId" clId="{19B148AA-2DF6-41F3-B444-B60E5DBA990E}" dt="2018-09-08T15:50:12.916" v="5847"/>
          <ac:picMkLst>
            <pc:docMk/>
            <pc:sldMk cId="4200399107" sldId="311"/>
            <ac:picMk id="35" creationId="{BF98DB6F-E313-43C0-ADD1-9F09BCD41639}"/>
          </ac:picMkLst>
        </pc:picChg>
        <pc:picChg chg="add del mod">
          <ac:chgData name="Kang Wallter" userId="d5c269cbe9dbe8bc" providerId="LiveId" clId="{19B148AA-2DF6-41F3-B444-B60E5DBA990E}" dt="2018-09-08T15:50:12.916" v="5847"/>
          <ac:picMkLst>
            <pc:docMk/>
            <pc:sldMk cId="4200399107" sldId="311"/>
            <ac:picMk id="36" creationId="{7A6DA61F-850F-4EC3-8E25-4698D15F7CC9}"/>
          </ac:picMkLst>
        </pc:picChg>
        <pc:picChg chg="add del mod">
          <ac:chgData name="Kang Wallter" userId="d5c269cbe9dbe8bc" providerId="LiveId" clId="{19B148AA-2DF6-41F3-B444-B60E5DBA990E}" dt="2018-09-08T15:50:12.916" v="5847"/>
          <ac:picMkLst>
            <pc:docMk/>
            <pc:sldMk cId="4200399107" sldId="311"/>
            <ac:picMk id="37" creationId="{79A8ABAF-1AE6-498A-B992-451429417B3D}"/>
          </ac:picMkLst>
        </pc:picChg>
        <pc:cxnChg chg="add mod">
          <ac:chgData name="Kang Wallter" userId="d5c269cbe9dbe8bc" providerId="LiveId" clId="{19B148AA-2DF6-41F3-B444-B60E5DBA990E}" dt="2018-09-08T15:49:24.793" v="5844" actId="1076"/>
          <ac:cxnSpMkLst>
            <pc:docMk/>
            <pc:sldMk cId="4200399107" sldId="311"/>
            <ac:cxnSpMk id="4" creationId="{C1D15F48-A49D-4E90-B255-EC61C355E415}"/>
          </ac:cxnSpMkLst>
        </pc:cxnChg>
        <pc:cxnChg chg="add mod">
          <ac:chgData name="Kang Wallter" userId="d5c269cbe9dbe8bc" providerId="LiveId" clId="{19B148AA-2DF6-41F3-B444-B60E5DBA990E}" dt="2018-09-08T15:49:24.793" v="5844" actId="1076"/>
          <ac:cxnSpMkLst>
            <pc:docMk/>
            <pc:sldMk cId="4200399107" sldId="311"/>
            <ac:cxnSpMk id="5" creationId="{0C3D8F60-B9AC-41A1-AF09-BA3794BB4314}"/>
          </ac:cxnSpMkLst>
        </pc:cxnChg>
        <pc:cxnChg chg="add mod">
          <ac:chgData name="Kang Wallter" userId="d5c269cbe9dbe8bc" providerId="LiveId" clId="{19B148AA-2DF6-41F3-B444-B60E5DBA990E}" dt="2018-09-08T15:49:24.793" v="5844" actId="1076"/>
          <ac:cxnSpMkLst>
            <pc:docMk/>
            <pc:sldMk cId="4200399107" sldId="311"/>
            <ac:cxnSpMk id="6" creationId="{9E8BC82B-66A5-4B32-811A-796BFFF6B125}"/>
          </ac:cxnSpMkLst>
        </pc:cxnChg>
        <pc:cxnChg chg="add mod">
          <ac:chgData name="Kang Wallter" userId="d5c269cbe9dbe8bc" providerId="LiveId" clId="{19B148AA-2DF6-41F3-B444-B60E5DBA990E}" dt="2018-09-08T15:49:24.793" v="5844" actId="1076"/>
          <ac:cxnSpMkLst>
            <pc:docMk/>
            <pc:sldMk cId="4200399107" sldId="311"/>
            <ac:cxnSpMk id="8" creationId="{5ABA2D81-4E53-424C-8087-A5E07A7AA953}"/>
          </ac:cxnSpMkLst>
        </pc:cxnChg>
        <pc:cxnChg chg="add mod">
          <ac:chgData name="Kang Wallter" userId="d5c269cbe9dbe8bc" providerId="LiveId" clId="{19B148AA-2DF6-41F3-B444-B60E5DBA990E}" dt="2018-09-08T15:49:24.793" v="5844" actId="1076"/>
          <ac:cxnSpMkLst>
            <pc:docMk/>
            <pc:sldMk cId="4200399107" sldId="311"/>
            <ac:cxnSpMk id="9" creationId="{B8CCB5C6-C23C-4E57-8357-AB0DBC0356B1}"/>
          </ac:cxnSpMkLst>
        </pc:cxnChg>
        <pc:cxnChg chg="add mod">
          <ac:chgData name="Kang Wallter" userId="d5c269cbe9dbe8bc" providerId="LiveId" clId="{19B148AA-2DF6-41F3-B444-B60E5DBA990E}" dt="2018-09-08T15:49:24.793" v="5844" actId="1076"/>
          <ac:cxnSpMkLst>
            <pc:docMk/>
            <pc:sldMk cId="4200399107" sldId="311"/>
            <ac:cxnSpMk id="10" creationId="{F8FFCE89-771A-4582-9FF6-A3743C97438B}"/>
          </ac:cxnSpMkLst>
        </pc:cxnChg>
        <pc:cxnChg chg="add mod">
          <ac:chgData name="Kang Wallter" userId="d5c269cbe9dbe8bc" providerId="LiveId" clId="{19B148AA-2DF6-41F3-B444-B60E5DBA990E}" dt="2018-09-08T15:49:24.793" v="5844" actId="1076"/>
          <ac:cxnSpMkLst>
            <pc:docMk/>
            <pc:sldMk cId="4200399107" sldId="311"/>
            <ac:cxnSpMk id="13" creationId="{8444F53A-14C7-4A6A-9E9E-121FED07D66A}"/>
          </ac:cxnSpMkLst>
        </pc:cxnChg>
        <pc:cxnChg chg="add mod">
          <ac:chgData name="Kang Wallter" userId="d5c269cbe9dbe8bc" providerId="LiveId" clId="{19B148AA-2DF6-41F3-B444-B60E5DBA990E}" dt="2018-09-08T15:49:24.793" v="5844" actId="1076"/>
          <ac:cxnSpMkLst>
            <pc:docMk/>
            <pc:sldMk cId="4200399107" sldId="311"/>
            <ac:cxnSpMk id="14" creationId="{D02B64AF-3BFF-44D9-8788-24D9458D4195}"/>
          </ac:cxnSpMkLst>
        </pc:cxnChg>
        <pc:cxnChg chg="add mod">
          <ac:chgData name="Kang Wallter" userId="d5c269cbe9dbe8bc" providerId="LiveId" clId="{19B148AA-2DF6-41F3-B444-B60E5DBA990E}" dt="2018-09-08T15:49:24.793" v="5844" actId="1076"/>
          <ac:cxnSpMkLst>
            <pc:docMk/>
            <pc:sldMk cId="4200399107" sldId="311"/>
            <ac:cxnSpMk id="15" creationId="{03CC3FC7-63E0-4204-8786-F5432A4E5432}"/>
          </ac:cxnSpMkLst>
        </pc:cxnChg>
        <pc:cxnChg chg="add mod">
          <ac:chgData name="Kang Wallter" userId="d5c269cbe9dbe8bc" providerId="LiveId" clId="{19B148AA-2DF6-41F3-B444-B60E5DBA990E}" dt="2018-09-08T15:49:24.793" v="5844" actId="1076"/>
          <ac:cxnSpMkLst>
            <pc:docMk/>
            <pc:sldMk cId="4200399107" sldId="311"/>
            <ac:cxnSpMk id="19" creationId="{7D29105B-4ACB-47E4-A194-8FC4882BB914}"/>
          </ac:cxnSpMkLst>
        </pc:cxnChg>
        <pc:cxnChg chg="add mod">
          <ac:chgData name="Kang Wallter" userId="d5c269cbe9dbe8bc" providerId="LiveId" clId="{19B148AA-2DF6-41F3-B444-B60E5DBA990E}" dt="2018-09-08T15:49:24.793" v="5844" actId="1076"/>
          <ac:cxnSpMkLst>
            <pc:docMk/>
            <pc:sldMk cId="4200399107" sldId="311"/>
            <ac:cxnSpMk id="20" creationId="{E8DDD097-264E-49DB-AF7C-45701150D58F}"/>
          </ac:cxnSpMkLst>
        </pc:cxnChg>
        <pc:cxnChg chg="add mod">
          <ac:chgData name="Kang Wallter" userId="d5c269cbe9dbe8bc" providerId="LiveId" clId="{19B148AA-2DF6-41F3-B444-B60E5DBA990E}" dt="2018-09-08T15:49:24.793" v="5844" actId="1076"/>
          <ac:cxnSpMkLst>
            <pc:docMk/>
            <pc:sldMk cId="4200399107" sldId="311"/>
            <ac:cxnSpMk id="21" creationId="{93CFB9BC-9A91-4239-97EE-824112418E6D}"/>
          </ac:cxnSpMkLst>
        </pc:cxnChg>
      </pc:sldChg>
      <pc:sldChg chg="addSp delSp modSp add">
        <pc:chgData name="Kang Wallter" userId="d5c269cbe9dbe8bc" providerId="LiveId" clId="{19B148AA-2DF6-41F3-B444-B60E5DBA990E}" dt="2018-09-08T15:50:50.378" v="5860" actId="1076"/>
        <pc:sldMkLst>
          <pc:docMk/>
          <pc:sldMk cId="2786550972" sldId="312"/>
        </pc:sldMkLst>
        <pc:spChg chg="del">
          <ac:chgData name="Kang Wallter" userId="d5c269cbe9dbe8bc" providerId="LiveId" clId="{19B148AA-2DF6-41F3-B444-B60E5DBA990E}" dt="2018-09-08T15:50:17.845" v="5849" actId="478"/>
          <ac:spMkLst>
            <pc:docMk/>
            <pc:sldMk cId="2786550972" sldId="312"/>
            <ac:spMk id="2" creationId="{D800FFBA-5E86-49BC-AD9F-B82FC2E844DB}"/>
          </ac:spMkLst>
        </pc:spChg>
        <pc:spChg chg="del">
          <ac:chgData name="Kang Wallter" userId="d5c269cbe9dbe8bc" providerId="LiveId" clId="{19B148AA-2DF6-41F3-B444-B60E5DBA990E}" dt="2018-09-08T15:50:17.845" v="5849" actId="478"/>
          <ac:spMkLst>
            <pc:docMk/>
            <pc:sldMk cId="2786550972" sldId="312"/>
            <ac:spMk id="3" creationId="{20CC606A-A9E3-41AE-9879-2311F4C9E1C4}"/>
          </ac:spMkLst>
        </pc:spChg>
        <pc:spChg chg="add mod">
          <ac:chgData name="Kang Wallter" userId="d5c269cbe9dbe8bc" providerId="LiveId" clId="{19B148AA-2DF6-41F3-B444-B60E5DBA990E}" dt="2018-09-08T15:50:33.554" v="5853" actId="1076"/>
          <ac:spMkLst>
            <pc:docMk/>
            <pc:sldMk cId="2786550972" sldId="312"/>
            <ac:spMk id="8" creationId="{F618CB86-0033-4D68-858D-97F549270016}"/>
          </ac:spMkLst>
        </pc:spChg>
        <pc:spChg chg="add mod">
          <ac:chgData name="Kang Wallter" userId="d5c269cbe9dbe8bc" providerId="LiveId" clId="{19B148AA-2DF6-41F3-B444-B60E5DBA990E}" dt="2018-09-08T15:50:22.424" v="5851" actId="1076"/>
          <ac:spMkLst>
            <pc:docMk/>
            <pc:sldMk cId="2786550972" sldId="312"/>
            <ac:spMk id="9" creationId="{F54DF097-DBAF-40F0-93B0-2A63E6BD6773}"/>
          </ac:spMkLst>
        </pc:spChg>
        <pc:spChg chg="add mod">
          <ac:chgData name="Kang Wallter" userId="d5c269cbe9dbe8bc" providerId="LiveId" clId="{19B148AA-2DF6-41F3-B444-B60E5DBA990E}" dt="2018-09-08T15:50:22.424" v="5851" actId="1076"/>
          <ac:spMkLst>
            <pc:docMk/>
            <pc:sldMk cId="2786550972" sldId="312"/>
            <ac:spMk id="10" creationId="{1ACEF08B-0447-40CC-BFA0-6AF71049B755}"/>
          </ac:spMkLst>
        </pc:spChg>
        <pc:spChg chg="add mod">
          <ac:chgData name="Kang Wallter" userId="d5c269cbe9dbe8bc" providerId="LiveId" clId="{19B148AA-2DF6-41F3-B444-B60E5DBA990E}" dt="2018-09-08T15:50:50.378" v="5860" actId="1076"/>
          <ac:spMkLst>
            <pc:docMk/>
            <pc:sldMk cId="2786550972" sldId="312"/>
            <ac:spMk id="11" creationId="{D0137FD3-F1C3-4445-BC3C-CCCEDC7CD117}"/>
          </ac:spMkLst>
        </pc:spChg>
        <pc:spChg chg="add mod">
          <ac:chgData name="Kang Wallter" userId="d5c269cbe9dbe8bc" providerId="LiveId" clId="{19B148AA-2DF6-41F3-B444-B60E5DBA990E}" dt="2018-09-08T15:50:22.424" v="5851" actId="1076"/>
          <ac:spMkLst>
            <pc:docMk/>
            <pc:sldMk cId="2786550972" sldId="312"/>
            <ac:spMk id="12" creationId="{8B25C561-1177-4B17-A7EE-45418152142A}"/>
          </ac:spMkLst>
        </pc:spChg>
        <pc:spChg chg="add mod">
          <ac:chgData name="Kang Wallter" userId="d5c269cbe9dbe8bc" providerId="LiveId" clId="{19B148AA-2DF6-41F3-B444-B60E5DBA990E}" dt="2018-09-08T15:50:22.424" v="5851" actId="1076"/>
          <ac:spMkLst>
            <pc:docMk/>
            <pc:sldMk cId="2786550972" sldId="312"/>
            <ac:spMk id="13" creationId="{0D35AE9B-F00E-4220-A084-5803445460B2}"/>
          </ac:spMkLst>
        </pc:spChg>
        <pc:spChg chg="add mod">
          <ac:chgData name="Kang Wallter" userId="d5c269cbe9dbe8bc" providerId="LiveId" clId="{19B148AA-2DF6-41F3-B444-B60E5DBA990E}" dt="2018-09-08T15:50:22.424" v="5851" actId="1076"/>
          <ac:spMkLst>
            <pc:docMk/>
            <pc:sldMk cId="2786550972" sldId="312"/>
            <ac:spMk id="14" creationId="{E092E5D3-CF0E-40FA-B921-82F4D19065D7}"/>
          </ac:spMkLst>
        </pc:spChg>
        <pc:spChg chg="add mod">
          <ac:chgData name="Kang Wallter" userId="d5c269cbe9dbe8bc" providerId="LiveId" clId="{19B148AA-2DF6-41F3-B444-B60E5DBA990E}" dt="2018-09-08T15:50:22.424" v="5851" actId="1076"/>
          <ac:spMkLst>
            <pc:docMk/>
            <pc:sldMk cId="2786550972" sldId="312"/>
            <ac:spMk id="15" creationId="{B799A788-F3D3-4DB4-ADF1-F90A69F80C5B}"/>
          </ac:spMkLst>
        </pc:spChg>
        <pc:spChg chg="add mod">
          <ac:chgData name="Kang Wallter" userId="d5c269cbe9dbe8bc" providerId="LiveId" clId="{19B148AA-2DF6-41F3-B444-B60E5DBA990E}" dt="2018-09-08T15:50:22.424" v="5851" actId="1076"/>
          <ac:spMkLst>
            <pc:docMk/>
            <pc:sldMk cId="2786550972" sldId="312"/>
            <ac:spMk id="16" creationId="{3BBB494A-EEA4-4F1E-BD92-C5E74D4E7601}"/>
          </ac:spMkLst>
        </pc:spChg>
        <pc:spChg chg="add mod">
          <ac:chgData name="Kang Wallter" userId="d5c269cbe9dbe8bc" providerId="LiveId" clId="{19B148AA-2DF6-41F3-B444-B60E5DBA990E}" dt="2018-09-08T15:50:22.424" v="5851" actId="1076"/>
          <ac:spMkLst>
            <pc:docMk/>
            <pc:sldMk cId="2786550972" sldId="312"/>
            <ac:spMk id="17" creationId="{9F4D6777-4348-4082-A508-18CB56AA9DF0}"/>
          </ac:spMkLst>
        </pc:spChg>
        <pc:spChg chg="add mod">
          <ac:chgData name="Kang Wallter" userId="d5c269cbe9dbe8bc" providerId="LiveId" clId="{19B148AA-2DF6-41F3-B444-B60E5DBA990E}" dt="2018-09-08T15:50:22.424" v="5851" actId="1076"/>
          <ac:spMkLst>
            <pc:docMk/>
            <pc:sldMk cId="2786550972" sldId="312"/>
            <ac:spMk id="18" creationId="{FF27009B-0B4A-4074-8154-960EE8661A30}"/>
          </ac:spMkLst>
        </pc:spChg>
        <pc:spChg chg="add mod">
          <ac:chgData name="Kang Wallter" userId="d5c269cbe9dbe8bc" providerId="LiveId" clId="{19B148AA-2DF6-41F3-B444-B60E5DBA990E}" dt="2018-09-08T15:50:22.424" v="5851" actId="1076"/>
          <ac:spMkLst>
            <pc:docMk/>
            <pc:sldMk cId="2786550972" sldId="312"/>
            <ac:spMk id="19" creationId="{708F8C9B-7932-4DFD-8381-E8247ABD079A}"/>
          </ac:spMkLst>
        </pc:spChg>
        <pc:spChg chg="add mod">
          <ac:chgData name="Kang Wallter" userId="d5c269cbe9dbe8bc" providerId="LiveId" clId="{19B148AA-2DF6-41F3-B444-B60E5DBA990E}" dt="2018-09-08T15:50:22.424" v="5851" actId="1076"/>
          <ac:spMkLst>
            <pc:docMk/>
            <pc:sldMk cId="2786550972" sldId="312"/>
            <ac:spMk id="20" creationId="{1240D710-6B74-4970-A23D-204E5204808D}"/>
          </ac:spMkLst>
        </pc:spChg>
        <pc:spChg chg="add mod">
          <ac:chgData name="Kang Wallter" userId="d5c269cbe9dbe8bc" providerId="LiveId" clId="{19B148AA-2DF6-41F3-B444-B60E5DBA990E}" dt="2018-09-08T15:50:22.424" v="5851" actId="1076"/>
          <ac:spMkLst>
            <pc:docMk/>
            <pc:sldMk cId="2786550972" sldId="312"/>
            <ac:spMk id="21" creationId="{6397AF10-95C5-4C29-A47D-955F318B6140}"/>
          </ac:spMkLst>
        </pc:spChg>
        <pc:picChg chg="add mod">
          <ac:chgData name="Kang Wallter" userId="d5c269cbe9dbe8bc" providerId="LiveId" clId="{19B148AA-2DF6-41F3-B444-B60E5DBA990E}" dt="2018-09-08T15:50:39.030" v="5855" actId="1076"/>
          <ac:picMkLst>
            <pc:docMk/>
            <pc:sldMk cId="2786550972" sldId="312"/>
            <ac:picMk id="4" creationId="{357B95B3-D10B-4E48-B829-C79548B9E518}"/>
          </ac:picMkLst>
        </pc:picChg>
        <pc:picChg chg="add mod">
          <ac:chgData name="Kang Wallter" userId="d5c269cbe9dbe8bc" providerId="LiveId" clId="{19B148AA-2DF6-41F3-B444-B60E5DBA990E}" dt="2018-09-08T15:50:22.424" v="5851" actId="1076"/>
          <ac:picMkLst>
            <pc:docMk/>
            <pc:sldMk cId="2786550972" sldId="312"/>
            <ac:picMk id="5" creationId="{D42A128C-789B-4A1A-97E3-5EED1B342E23}"/>
          </ac:picMkLst>
        </pc:picChg>
        <pc:picChg chg="add mod">
          <ac:chgData name="Kang Wallter" userId="d5c269cbe9dbe8bc" providerId="LiveId" clId="{19B148AA-2DF6-41F3-B444-B60E5DBA990E}" dt="2018-09-08T15:50:45.759" v="5859" actId="14100"/>
          <ac:picMkLst>
            <pc:docMk/>
            <pc:sldMk cId="2786550972" sldId="312"/>
            <ac:picMk id="6" creationId="{D8BB866D-743B-4018-A174-DCEBFD2F22FC}"/>
          </ac:picMkLst>
        </pc:picChg>
        <pc:picChg chg="add mod">
          <ac:chgData name="Kang Wallter" userId="d5c269cbe9dbe8bc" providerId="LiveId" clId="{19B148AA-2DF6-41F3-B444-B60E5DBA990E}" dt="2018-09-08T15:50:31.296" v="5852" actId="14100"/>
          <ac:picMkLst>
            <pc:docMk/>
            <pc:sldMk cId="2786550972" sldId="312"/>
            <ac:picMk id="7" creationId="{7237E191-5906-4D54-856C-D4EC7529865A}"/>
          </ac:picMkLst>
        </pc:picChg>
      </pc:sldChg>
      <pc:sldChg chg="addSp modSp add">
        <pc:chgData name="Kang Wallter" userId="d5c269cbe9dbe8bc" providerId="LiveId" clId="{19B148AA-2DF6-41F3-B444-B60E5DBA990E}" dt="2018-09-08T15:59:12.876" v="6108" actId="1076"/>
        <pc:sldMkLst>
          <pc:docMk/>
          <pc:sldMk cId="3954403158" sldId="313"/>
        </pc:sldMkLst>
        <pc:spChg chg="mod">
          <ac:chgData name="Kang Wallter" userId="d5c269cbe9dbe8bc" providerId="LiveId" clId="{19B148AA-2DF6-41F3-B444-B60E5DBA990E}" dt="2018-09-08T15:51:19.112" v="5897" actId="20577"/>
          <ac:spMkLst>
            <pc:docMk/>
            <pc:sldMk cId="3954403158" sldId="313"/>
            <ac:spMk id="2" creationId="{C660CBBB-A9E0-4293-B3D0-EED926651AC0}"/>
          </ac:spMkLst>
        </pc:spChg>
        <pc:spChg chg="mod">
          <ac:chgData name="Kang Wallter" userId="d5c269cbe9dbe8bc" providerId="LiveId" clId="{19B148AA-2DF6-41F3-B444-B60E5DBA990E}" dt="2018-09-08T15:59:00.358" v="6102" actId="404"/>
          <ac:spMkLst>
            <pc:docMk/>
            <pc:sldMk cId="3954403158" sldId="313"/>
            <ac:spMk id="3" creationId="{073904CC-5672-4C49-8DE8-FE4470692FA9}"/>
          </ac:spMkLst>
        </pc:spChg>
        <pc:spChg chg="add mod">
          <ac:chgData name="Kang Wallter" userId="d5c269cbe9dbe8bc" providerId="LiveId" clId="{19B148AA-2DF6-41F3-B444-B60E5DBA990E}" dt="2018-09-08T15:59:12.876" v="6108" actId="1076"/>
          <ac:spMkLst>
            <pc:docMk/>
            <pc:sldMk cId="3954403158" sldId="313"/>
            <ac:spMk id="5" creationId="{A9266E09-B42B-4B75-9448-C803E6046366}"/>
          </ac:spMkLst>
        </pc:spChg>
        <pc:picChg chg="add mod">
          <ac:chgData name="Kang Wallter" userId="d5c269cbe9dbe8bc" providerId="LiveId" clId="{19B148AA-2DF6-41F3-B444-B60E5DBA990E}" dt="2018-09-08T15:58:08.871" v="6084" actId="14100"/>
          <ac:picMkLst>
            <pc:docMk/>
            <pc:sldMk cId="3954403158" sldId="313"/>
            <ac:picMk id="4" creationId="{B6A300E7-2A8F-46AA-854A-73241DAE9DB7}"/>
          </ac:picMkLst>
        </pc:picChg>
      </pc:sldChg>
      <pc:sldChg chg="addSp modSp add">
        <pc:chgData name="Kang Wallter" userId="d5c269cbe9dbe8bc" providerId="LiveId" clId="{19B148AA-2DF6-41F3-B444-B60E5DBA990E}" dt="2018-09-08T16:05:26.453" v="6555" actId="20577"/>
        <pc:sldMkLst>
          <pc:docMk/>
          <pc:sldMk cId="3194679512" sldId="314"/>
        </pc:sldMkLst>
        <pc:spChg chg="mod">
          <ac:chgData name="Kang Wallter" userId="d5c269cbe9dbe8bc" providerId="LiveId" clId="{19B148AA-2DF6-41F3-B444-B60E5DBA990E}" dt="2018-09-08T16:01:18.140" v="6204" actId="20577"/>
          <ac:spMkLst>
            <pc:docMk/>
            <pc:sldMk cId="3194679512" sldId="314"/>
            <ac:spMk id="2" creationId="{0A18A2C8-51E1-4967-AF53-EA3AC98DBB9B}"/>
          </ac:spMkLst>
        </pc:spChg>
        <pc:spChg chg="mod">
          <ac:chgData name="Kang Wallter" userId="d5c269cbe9dbe8bc" providerId="LiveId" clId="{19B148AA-2DF6-41F3-B444-B60E5DBA990E}" dt="2018-09-08T16:05:26.453" v="6555" actId="20577"/>
          <ac:spMkLst>
            <pc:docMk/>
            <pc:sldMk cId="3194679512" sldId="314"/>
            <ac:spMk id="3" creationId="{31BCAB06-DC8B-4E86-B2AA-57D06383FBA4}"/>
          </ac:spMkLst>
        </pc:spChg>
        <pc:picChg chg="add mod">
          <ac:chgData name="Kang Wallter" userId="d5c269cbe9dbe8bc" providerId="LiveId" clId="{19B148AA-2DF6-41F3-B444-B60E5DBA990E}" dt="2018-09-08T16:05:04.762" v="6453" actId="1076"/>
          <ac:picMkLst>
            <pc:docMk/>
            <pc:sldMk cId="3194679512" sldId="314"/>
            <ac:picMk id="4" creationId="{85710131-896C-4CD9-A452-CDA22FDF19C2}"/>
          </ac:picMkLst>
        </pc:picChg>
      </pc:sldChg>
      <pc:sldChg chg="addSp delSp modSp add ord">
        <pc:chgData name="Kang Wallter" userId="d5c269cbe9dbe8bc" providerId="LiveId" clId="{19B148AA-2DF6-41F3-B444-B60E5DBA990E}" dt="2018-09-08T16:01:01.414" v="6174" actId="478"/>
        <pc:sldMkLst>
          <pc:docMk/>
          <pc:sldMk cId="1082737749" sldId="315"/>
        </pc:sldMkLst>
        <pc:spChg chg="mod">
          <ac:chgData name="Kang Wallter" userId="d5c269cbe9dbe8bc" providerId="LiveId" clId="{19B148AA-2DF6-41F3-B444-B60E5DBA990E}" dt="2018-09-08T16:00:53.459" v="6172" actId="14100"/>
          <ac:spMkLst>
            <pc:docMk/>
            <pc:sldMk cId="1082737749" sldId="315"/>
            <ac:spMk id="2" creationId="{2EEFBACF-BF3B-4C2B-A8AA-46E85265C58C}"/>
          </ac:spMkLst>
        </pc:spChg>
        <pc:spChg chg="del">
          <ac:chgData name="Kang Wallter" userId="d5c269cbe9dbe8bc" providerId="LiveId" clId="{19B148AA-2DF6-41F3-B444-B60E5DBA990E}" dt="2018-09-08T16:00:57.046" v="6173" actId="478"/>
          <ac:spMkLst>
            <pc:docMk/>
            <pc:sldMk cId="1082737749" sldId="315"/>
            <ac:spMk id="3" creationId="{3E0E96B2-6C68-4BD9-BDE4-0C9908C5E3F0}"/>
          </ac:spMkLst>
        </pc:spChg>
        <pc:spChg chg="add del mod">
          <ac:chgData name="Kang Wallter" userId="d5c269cbe9dbe8bc" providerId="LiveId" clId="{19B148AA-2DF6-41F3-B444-B60E5DBA990E}" dt="2018-09-08T16:01:01.414" v="6174" actId="478"/>
          <ac:spMkLst>
            <pc:docMk/>
            <pc:sldMk cId="1082737749" sldId="315"/>
            <ac:spMk id="5" creationId="{4A7C73A0-2D25-4014-8C5C-74342E9C411B}"/>
          </ac:spMkLst>
        </pc:spChg>
      </pc:sldChg>
      <pc:sldChg chg="addSp delSp modSp add">
        <pc:chgData name="Kang Wallter" userId="d5c269cbe9dbe8bc" providerId="LiveId" clId="{19B148AA-2DF6-41F3-B444-B60E5DBA990E}" dt="2018-09-08T16:11:35.185" v="6634" actId="13822"/>
        <pc:sldMkLst>
          <pc:docMk/>
          <pc:sldMk cId="3573971413" sldId="316"/>
        </pc:sldMkLst>
        <pc:spChg chg="mod">
          <ac:chgData name="Kang Wallter" userId="d5c269cbe9dbe8bc" providerId="LiveId" clId="{19B148AA-2DF6-41F3-B444-B60E5DBA990E}" dt="2018-09-08T16:09:19.097" v="6608" actId="20577"/>
          <ac:spMkLst>
            <pc:docMk/>
            <pc:sldMk cId="3573971413" sldId="316"/>
            <ac:spMk id="2" creationId="{5D74DC7F-AAA7-4297-BA3B-9559AAAD5825}"/>
          </ac:spMkLst>
        </pc:spChg>
        <pc:spChg chg="del">
          <ac:chgData name="Kang Wallter" userId="d5c269cbe9dbe8bc" providerId="LiveId" clId="{19B148AA-2DF6-41F3-B444-B60E5DBA990E}" dt="2018-09-08T16:09:35.103" v="6609"/>
          <ac:spMkLst>
            <pc:docMk/>
            <pc:sldMk cId="3573971413" sldId="316"/>
            <ac:spMk id="3" creationId="{B64AF9FE-59C0-4451-B97E-E200DDD8529F}"/>
          </ac:spMkLst>
        </pc:spChg>
        <pc:spChg chg="add del mod">
          <ac:chgData name="Kang Wallter" userId="d5c269cbe9dbe8bc" providerId="LiveId" clId="{19B148AA-2DF6-41F3-B444-B60E5DBA990E}" dt="2018-09-08T16:10:51.848" v="6626"/>
          <ac:spMkLst>
            <pc:docMk/>
            <pc:sldMk cId="3573971413" sldId="316"/>
            <ac:spMk id="6" creationId="{8854BE2F-3C86-4A7D-908A-8C6FCBBEFB42}"/>
          </ac:spMkLst>
        </pc:spChg>
        <pc:spChg chg="add mod">
          <ac:chgData name="Kang Wallter" userId="d5c269cbe9dbe8bc" providerId="LiveId" clId="{19B148AA-2DF6-41F3-B444-B60E5DBA990E}" dt="2018-09-08T16:11:01.481" v="6629" actId="478"/>
          <ac:spMkLst>
            <pc:docMk/>
            <pc:sldMk cId="3573971413" sldId="316"/>
            <ac:spMk id="9" creationId="{EC7C605B-1FF3-401B-9DAA-EE8256869108}"/>
          </ac:spMkLst>
        </pc:spChg>
        <pc:graphicFrameChg chg="add del mod modGraphic">
          <ac:chgData name="Kang Wallter" userId="d5c269cbe9dbe8bc" providerId="LiveId" clId="{19B148AA-2DF6-41F3-B444-B60E5DBA990E}" dt="2018-09-08T16:11:01.481" v="6629" actId="478"/>
          <ac:graphicFrameMkLst>
            <pc:docMk/>
            <pc:sldMk cId="3573971413" sldId="316"/>
            <ac:graphicFrameMk id="4" creationId="{CD29CDF0-57DA-4D1E-A964-69F005A22F44}"/>
          </ac:graphicFrameMkLst>
        </pc:graphicFrameChg>
        <pc:picChg chg="add mod ord">
          <ac:chgData name="Kang Wallter" userId="d5c269cbe9dbe8bc" providerId="LiveId" clId="{19B148AA-2DF6-41F3-B444-B60E5DBA990E}" dt="2018-09-08T16:11:35.185" v="6634" actId="13822"/>
          <ac:picMkLst>
            <pc:docMk/>
            <pc:sldMk cId="3573971413" sldId="316"/>
            <ac:picMk id="5" creationId="{2BF877B8-314A-4E4C-96A4-710B262AB71E}"/>
          </ac:picMkLst>
        </pc:picChg>
        <pc:picChg chg="add mod">
          <ac:chgData name="Kang Wallter" userId="d5c269cbe9dbe8bc" providerId="LiveId" clId="{19B148AA-2DF6-41F3-B444-B60E5DBA990E}" dt="2018-09-08T16:11:35.185" v="6634" actId="13822"/>
          <ac:picMkLst>
            <pc:docMk/>
            <pc:sldMk cId="3573971413" sldId="316"/>
            <ac:picMk id="7" creationId="{FED58A5F-3253-423E-BF7F-0E9827546577}"/>
          </ac:picMkLst>
        </pc:picChg>
      </pc:sldChg>
      <pc:sldChg chg="addSp modSp add">
        <pc:chgData name="Kang Wallter" userId="d5c269cbe9dbe8bc" providerId="LiveId" clId="{19B148AA-2DF6-41F3-B444-B60E5DBA990E}" dt="2018-09-08T16:12:47.160" v="6752" actId="1076"/>
        <pc:sldMkLst>
          <pc:docMk/>
          <pc:sldMk cId="398456436" sldId="317"/>
        </pc:sldMkLst>
        <pc:spChg chg="mod">
          <ac:chgData name="Kang Wallter" userId="d5c269cbe9dbe8bc" providerId="LiveId" clId="{19B148AA-2DF6-41F3-B444-B60E5DBA990E}" dt="2018-09-08T16:12:15.262" v="6673" actId="20577"/>
          <ac:spMkLst>
            <pc:docMk/>
            <pc:sldMk cId="398456436" sldId="317"/>
            <ac:spMk id="2" creationId="{F0B31607-C29E-49BD-AA93-57C5852EA9B5}"/>
          </ac:spMkLst>
        </pc:spChg>
        <pc:spChg chg="mod">
          <ac:chgData name="Kang Wallter" userId="d5c269cbe9dbe8bc" providerId="LiveId" clId="{19B148AA-2DF6-41F3-B444-B60E5DBA990E}" dt="2018-09-08T16:12:33.106" v="6750" actId="20577"/>
          <ac:spMkLst>
            <pc:docMk/>
            <pc:sldMk cId="398456436" sldId="317"/>
            <ac:spMk id="3" creationId="{F4708627-CCA7-4528-ABD0-79A704E5A808}"/>
          </ac:spMkLst>
        </pc:spChg>
        <pc:spChg chg="add mod">
          <ac:chgData name="Kang Wallter" userId="d5c269cbe9dbe8bc" providerId="LiveId" clId="{19B148AA-2DF6-41F3-B444-B60E5DBA990E}" dt="2018-09-08T16:12:47.160" v="6752" actId="1076"/>
          <ac:spMkLst>
            <pc:docMk/>
            <pc:sldMk cId="398456436" sldId="317"/>
            <ac:spMk id="12" creationId="{396A68DA-D0A7-4786-901C-77FA0BF2321F}"/>
          </ac:spMkLst>
        </pc:spChg>
        <pc:spChg chg="add mod">
          <ac:chgData name="Kang Wallter" userId="d5c269cbe9dbe8bc" providerId="LiveId" clId="{19B148AA-2DF6-41F3-B444-B60E5DBA990E}" dt="2018-09-08T16:12:47.160" v="6752" actId="1076"/>
          <ac:spMkLst>
            <pc:docMk/>
            <pc:sldMk cId="398456436" sldId="317"/>
            <ac:spMk id="13" creationId="{98ADAF16-338A-4752-A860-72C9EDDF426F}"/>
          </ac:spMkLst>
        </pc:spChg>
        <pc:graphicFrameChg chg="add mod">
          <ac:chgData name="Kang Wallter" userId="d5c269cbe9dbe8bc" providerId="LiveId" clId="{19B148AA-2DF6-41F3-B444-B60E5DBA990E}" dt="2018-09-08T16:12:47.160" v="6752" actId="1076"/>
          <ac:graphicFrameMkLst>
            <pc:docMk/>
            <pc:sldMk cId="398456436" sldId="317"/>
            <ac:graphicFrameMk id="4" creationId="{7C01832E-FB10-4719-8970-0CE33D227009}"/>
          </ac:graphicFrameMkLst>
        </pc:graphicFrameChg>
        <pc:graphicFrameChg chg="add mod">
          <ac:chgData name="Kang Wallter" userId="d5c269cbe9dbe8bc" providerId="LiveId" clId="{19B148AA-2DF6-41F3-B444-B60E5DBA990E}" dt="2018-09-08T16:12:47.160" v="6752" actId="1076"/>
          <ac:graphicFrameMkLst>
            <pc:docMk/>
            <pc:sldMk cId="398456436" sldId="317"/>
            <ac:graphicFrameMk id="5" creationId="{ABD08D4E-E47C-4FB2-A251-0AEFB6D0EFC8}"/>
          </ac:graphicFrameMkLst>
        </pc:graphicFrameChg>
        <pc:cxnChg chg="add mod">
          <ac:chgData name="Kang Wallter" userId="d5c269cbe9dbe8bc" providerId="LiveId" clId="{19B148AA-2DF6-41F3-B444-B60E5DBA990E}" dt="2018-09-08T16:12:47.160" v="6752" actId="1076"/>
          <ac:cxnSpMkLst>
            <pc:docMk/>
            <pc:sldMk cId="398456436" sldId="317"/>
            <ac:cxnSpMk id="6" creationId="{39D7B707-DAB9-4D5E-88AB-94D81416F06F}"/>
          </ac:cxnSpMkLst>
        </pc:cxnChg>
        <pc:cxnChg chg="add mod">
          <ac:chgData name="Kang Wallter" userId="d5c269cbe9dbe8bc" providerId="LiveId" clId="{19B148AA-2DF6-41F3-B444-B60E5DBA990E}" dt="2018-09-08T16:12:47.160" v="6752" actId="1076"/>
          <ac:cxnSpMkLst>
            <pc:docMk/>
            <pc:sldMk cId="398456436" sldId="317"/>
            <ac:cxnSpMk id="7" creationId="{06B795E6-A787-4709-8918-5A15DA4D2806}"/>
          </ac:cxnSpMkLst>
        </pc:cxnChg>
        <pc:cxnChg chg="add mod">
          <ac:chgData name="Kang Wallter" userId="d5c269cbe9dbe8bc" providerId="LiveId" clId="{19B148AA-2DF6-41F3-B444-B60E5DBA990E}" dt="2018-09-08T16:12:47.160" v="6752" actId="1076"/>
          <ac:cxnSpMkLst>
            <pc:docMk/>
            <pc:sldMk cId="398456436" sldId="317"/>
            <ac:cxnSpMk id="8" creationId="{343C4558-DBDA-46EA-A968-10A5861633E1}"/>
          </ac:cxnSpMkLst>
        </pc:cxnChg>
        <pc:cxnChg chg="add mod">
          <ac:chgData name="Kang Wallter" userId="d5c269cbe9dbe8bc" providerId="LiveId" clId="{19B148AA-2DF6-41F3-B444-B60E5DBA990E}" dt="2018-09-08T16:12:47.160" v="6752" actId="1076"/>
          <ac:cxnSpMkLst>
            <pc:docMk/>
            <pc:sldMk cId="398456436" sldId="317"/>
            <ac:cxnSpMk id="9" creationId="{F22D6937-0504-49BF-8FAF-1B6E611C2A24}"/>
          </ac:cxnSpMkLst>
        </pc:cxnChg>
        <pc:cxnChg chg="add mod">
          <ac:chgData name="Kang Wallter" userId="d5c269cbe9dbe8bc" providerId="LiveId" clId="{19B148AA-2DF6-41F3-B444-B60E5DBA990E}" dt="2018-09-08T16:12:47.160" v="6752" actId="1076"/>
          <ac:cxnSpMkLst>
            <pc:docMk/>
            <pc:sldMk cId="398456436" sldId="317"/>
            <ac:cxnSpMk id="10" creationId="{6261DCEC-99E3-473E-BA03-94634E341733}"/>
          </ac:cxnSpMkLst>
        </pc:cxnChg>
        <pc:cxnChg chg="add mod">
          <ac:chgData name="Kang Wallter" userId="d5c269cbe9dbe8bc" providerId="LiveId" clId="{19B148AA-2DF6-41F3-B444-B60E5DBA990E}" dt="2018-09-08T16:12:47.160" v="6752" actId="1076"/>
          <ac:cxnSpMkLst>
            <pc:docMk/>
            <pc:sldMk cId="398456436" sldId="317"/>
            <ac:cxnSpMk id="11" creationId="{76125C6D-44B1-4BD2-A2C3-E31AFE0C4B78}"/>
          </ac:cxnSpMkLst>
        </pc:cxnChg>
      </pc:sldChg>
      <pc:sldChg chg="addSp delSp modSp add">
        <pc:chgData name="Kang Wallter" userId="d5c269cbe9dbe8bc" providerId="LiveId" clId="{19B148AA-2DF6-41F3-B444-B60E5DBA990E}" dt="2018-09-08T16:22:32.715" v="6808"/>
        <pc:sldMkLst>
          <pc:docMk/>
          <pc:sldMk cId="423737440" sldId="318"/>
        </pc:sldMkLst>
        <pc:spChg chg="mod">
          <ac:chgData name="Kang Wallter" userId="d5c269cbe9dbe8bc" providerId="LiveId" clId="{19B148AA-2DF6-41F3-B444-B60E5DBA990E}" dt="2018-09-08T16:21:04.567" v="6793" actId="20577"/>
          <ac:spMkLst>
            <pc:docMk/>
            <pc:sldMk cId="423737440" sldId="318"/>
            <ac:spMk id="2" creationId="{43B0546A-CA57-4B3E-AA42-0C240FFF2031}"/>
          </ac:spMkLst>
        </pc:spChg>
        <pc:spChg chg="del">
          <ac:chgData name="Kang Wallter" userId="d5c269cbe9dbe8bc" providerId="LiveId" clId="{19B148AA-2DF6-41F3-B444-B60E5DBA990E}" dt="2018-09-08T16:21:10.236" v="6794" actId="478"/>
          <ac:spMkLst>
            <pc:docMk/>
            <pc:sldMk cId="423737440" sldId="318"/>
            <ac:spMk id="3" creationId="{35FC19EA-06DB-40AE-BAA3-98474EB51602}"/>
          </ac:spMkLst>
        </pc:spChg>
        <pc:spChg chg="add mod">
          <ac:chgData name="Kang Wallter" userId="d5c269cbe9dbe8bc" providerId="LiveId" clId="{19B148AA-2DF6-41F3-B444-B60E5DBA990E}" dt="2018-09-08T16:21:40.054" v="6800" actId="1076"/>
          <ac:spMkLst>
            <pc:docMk/>
            <pc:sldMk cId="423737440" sldId="318"/>
            <ac:spMk id="6" creationId="{8F60DD18-E629-4684-83ED-4F9F4A5C4036}"/>
          </ac:spMkLst>
        </pc:spChg>
        <pc:spChg chg="add mod">
          <ac:chgData name="Kang Wallter" userId="d5c269cbe9dbe8bc" providerId="LiveId" clId="{19B148AA-2DF6-41F3-B444-B60E5DBA990E}" dt="2018-09-08T16:21:40.054" v="6800" actId="1076"/>
          <ac:spMkLst>
            <pc:docMk/>
            <pc:sldMk cId="423737440" sldId="318"/>
            <ac:spMk id="7" creationId="{38C430EF-D03F-423C-81C2-C44F8E4BC9D2}"/>
          </ac:spMkLst>
        </pc:spChg>
        <pc:spChg chg="add mod">
          <ac:chgData name="Kang Wallter" userId="d5c269cbe9dbe8bc" providerId="LiveId" clId="{19B148AA-2DF6-41F3-B444-B60E5DBA990E}" dt="2018-09-08T16:21:40.054" v="6800" actId="1076"/>
          <ac:spMkLst>
            <pc:docMk/>
            <pc:sldMk cId="423737440" sldId="318"/>
            <ac:spMk id="13" creationId="{1503887A-1C8B-460E-B8DF-36194BCFDCCB}"/>
          </ac:spMkLst>
        </pc:spChg>
        <pc:graphicFrameChg chg="add mod">
          <ac:chgData name="Kang Wallter" userId="d5c269cbe9dbe8bc" providerId="LiveId" clId="{19B148AA-2DF6-41F3-B444-B60E5DBA990E}" dt="2018-09-08T16:21:40.054" v="6800" actId="1076"/>
          <ac:graphicFrameMkLst>
            <pc:docMk/>
            <pc:sldMk cId="423737440" sldId="318"/>
            <ac:graphicFrameMk id="5" creationId="{116C5961-1454-444E-B648-BEC5CE1A3021}"/>
          </ac:graphicFrameMkLst>
        </pc:graphicFrameChg>
        <pc:picChg chg="add del mod">
          <ac:chgData name="Kang Wallter" userId="d5c269cbe9dbe8bc" providerId="LiveId" clId="{19B148AA-2DF6-41F3-B444-B60E5DBA990E}" dt="2018-09-08T16:21:25.066" v="6798" actId="478"/>
          <ac:picMkLst>
            <pc:docMk/>
            <pc:sldMk cId="423737440" sldId="318"/>
            <ac:picMk id="4" creationId="{2941EA54-1571-4974-BCFE-0ECBE8FC613B}"/>
          </ac:picMkLst>
        </pc:picChg>
        <pc:picChg chg="add del mod">
          <ac:chgData name="Kang Wallter" userId="d5c269cbe9dbe8bc" providerId="LiveId" clId="{19B148AA-2DF6-41F3-B444-B60E5DBA990E}" dt="2018-09-08T16:22:00.164" v="6803" actId="478"/>
          <ac:picMkLst>
            <pc:docMk/>
            <pc:sldMk cId="423737440" sldId="318"/>
            <ac:picMk id="14" creationId="{B6D1006C-4854-4AED-86BC-220EC9610282}"/>
          </ac:picMkLst>
        </pc:picChg>
        <pc:picChg chg="add mod">
          <ac:chgData name="Kang Wallter" userId="d5c269cbe9dbe8bc" providerId="LiveId" clId="{19B148AA-2DF6-41F3-B444-B60E5DBA990E}" dt="2018-09-08T16:22:22.327" v="6807" actId="1076"/>
          <ac:picMkLst>
            <pc:docMk/>
            <pc:sldMk cId="423737440" sldId="318"/>
            <ac:picMk id="15" creationId="{BD724339-D785-42B5-B7C9-F97CA349F094}"/>
          </ac:picMkLst>
        </pc:picChg>
        <pc:picChg chg="add">
          <ac:chgData name="Kang Wallter" userId="d5c269cbe9dbe8bc" providerId="LiveId" clId="{19B148AA-2DF6-41F3-B444-B60E5DBA990E}" dt="2018-09-08T16:22:32.715" v="6808"/>
          <ac:picMkLst>
            <pc:docMk/>
            <pc:sldMk cId="423737440" sldId="318"/>
            <ac:picMk id="16" creationId="{E7B796EB-C698-474F-915C-4EA09F7CC771}"/>
          </ac:picMkLst>
        </pc:picChg>
        <pc:cxnChg chg="add mod">
          <ac:chgData name="Kang Wallter" userId="d5c269cbe9dbe8bc" providerId="LiveId" clId="{19B148AA-2DF6-41F3-B444-B60E5DBA990E}" dt="2018-09-08T16:21:40.054" v="6800" actId="1076"/>
          <ac:cxnSpMkLst>
            <pc:docMk/>
            <pc:sldMk cId="423737440" sldId="318"/>
            <ac:cxnSpMk id="8" creationId="{399FB8CF-482D-4B82-9DCA-4E953FAAA8E8}"/>
          </ac:cxnSpMkLst>
        </pc:cxnChg>
        <pc:cxnChg chg="add mod">
          <ac:chgData name="Kang Wallter" userId="d5c269cbe9dbe8bc" providerId="LiveId" clId="{19B148AA-2DF6-41F3-B444-B60E5DBA990E}" dt="2018-09-08T16:21:40.054" v="6800" actId="1076"/>
          <ac:cxnSpMkLst>
            <pc:docMk/>
            <pc:sldMk cId="423737440" sldId="318"/>
            <ac:cxnSpMk id="9" creationId="{CFA92866-20FF-40BA-A778-7442D175F54E}"/>
          </ac:cxnSpMkLst>
        </pc:cxnChg>
        <pc:cxnChg chg="add mod">
          <ac:chgData name="Kang Wallter" userId="d5c269cbe9dbe8bc" providerId="LiveId" clId="{19B148AA-2DF6-41F3-B444-B60E5DBA990E}" dt="2018-09-08T16:21:40.054" v="6800" actId="1076"/>
          <ac:cxnSpMkLst>
            <pc:docMk/>
            <pc:sldMk cId="423737440" sldId="318"/>
            <ac:cxnSpMk id="10" creationId="{20B13C34-4E78-4B2D-89A7-4EA3E35F5A1D}"/>
          </ac:cxnSpMkLst>
        </pc:cxnChg>
        <pc:cxnChg chg="add mod">
          <ac:chgData name="Kang Wallter" userId="d5c269cbe9dbe8bc" providerId="LiveId" clId="{19B148AA-2DF6-41F3-B444-B60E5DBA990E}" dt="2018-09-08T16:21:40.054" v="6800" actId="1076"/>
          <ac:cxnSpMkLst>
            <pc:docMk/>
            <pc:sldMk cId="423737440" sldId="318"/>
            <ac:cxnSpMk id="11" creationId="{39629BBE-98DD-4767-BE8C-477654D44594}"/>
          </ac:cxnSpMkLst>
        </pc:cxnChg>
        <pc:cxnChg chg="add mod">
          <ac:chgData name="Kang Wallter" userId="d5c269cbe9dbe8bc" providerId="LiveId" clId="{19B148AA-2DF6-41F3-B444-B60E5DBA990E}" dt="2018-09-08T16:21:40.054" v="6800" actId="1076"/>
          <ac:cxnSpMkLst>
            <pc:docMk/>
            <pc:sldMk cId="423737440" sldId="318"/>
            <ac:cxnSpMk id="12" creationId="{EDD825D2-C0C7-47B5-B224-AFB2B31685C3}"/>
          </ac:cxnSpMkLst>
        </pc:cxnChg>
      </pc:sldChg>
      <pc:sldChg chg="addSp delSp modSp add">
        <pc:chgData name="Kang Wallter" userId="d5c269cbe9dbe8bc" providerId="LiveId" clId="{19B148AA-2DF6-41F3-B444-B60E5DBA990E}" dt="2018-09-09T14:20:36.926" v="7729" actId="1076"/>
        <pc:sldMkLst>
          <pc:docMk/>
          <pc:sldMk cId="1241778220" sldId="319"/>
        </pc:sldMkLst>
        <pc:spChg chg="mod">
          <ac:chgData name="Kang Wallter" userId="d5c269cbe9dbe8bc" providerId="LiveId" clId="{19B148AA-2DF6-41F3-B444-B60E5DBA990E}" dt="2018-09-09T14:19:00.254" v="7707" actId="20577"/>
          <ac:spMkLst>
            <pc:docMk/>
            <pc:sldMk cId="1241778220" sldId="319"/>
            <ac:spMk id="2" creationId="{33BD295B-7A69-4307-9158-08679443238B}"/>
          </ac:spMkLst>
        </pc:spChg>
        <pc:spChg chg="del">
          <ac:chgData name="Kang Wallter" userId="d5c269cbe9dbe8bc" providerId="LiveId" clId="{19B148AA-2DF6-41F3-B444-B60E5DBA990E}" dt="2018-09-09T14:19:34.533" v="7714" actId="478"/>
          <ac:spMkLst>
            <pc:docMk/>
            <pc:sldMk cId="1241778220" sldId="319"/>
            <ac:spMk id="3" creationId="{8589D9DF-422D-4F20-A916-509425CED1A9}"/>
          </ac:spMkLst>
        </pc:spChg>
        <pc:spChg chg="add mod">
          <ac:chgData name="Kang Wallter" userId="d5c269cbe9dbe8bc" providerId="LiveId" clId="{19B148AA-2DF6-41F3-B444-B60E5DBA990E}" dt="2018-09-09T14:19:30.491" v="7713" actId="1076"/>
          <ac:spMkLst>
            <pc:docMk/>
            <pc:sldMk cId="1241778220" sldId="319"/>
            <ac:spMk id="4" creationId="{7BB53255-EAC1-4EA4-8CF9-BEDD7AC8DABE}"/>
          </ac:spMkLst>
        </pc:spChg>
        <pc:spChg chg="add del mod">
          <ac:chgData name="Kang Wallter" userId="d5c269cbe9dbe8bc" providerId="LiveId" clId="{19B148AA-2DF6-41F3-B444-B60E5DBA990E}" dt="2018-09-09T14:20:14.453" v="7724"/>
          <ac:spMkLst>
            <pc:docMk/>
            <pc:sldMk cId="1241778220" sldId="319"/>
            <ac:spMk id="6" creationId="{21F8EF02-9FAB-4DD5-AF62-73C21D838230}"/>
          </ac:spMkLst>
        </pc:spChg>
        <pc:spChg chg="add mod">
          <ac:chgData name="Kang Wallter" userId="d5c269cbe9dbe8bc" providerId="LiveId" clId="{19B148AA-2DF6-41F3-B444-B60E5DBA990E}" dt="2018-09-09T14:20:36.926" v="7729" actId="1076"/>
          <ac:spMkLst>
            <pc:docMk/>
            <pc:sldMk cId="1241778220" sldId="319"/>
            <ac:spMk id="7" creationId="{D860ED06-2E28-47AC-93BE-C87E529F677B}"/>
          </ac:spMkLst>
        </pc:spChg>
        <pc:spChg chg="add mod">
          <ac:chgData name="Kang Wallter" userId="d5c269cbe9dbe8bc" providerId="LiveId" clId="{19B148AA-2DF6-41F3-B444-B60E5DBA990E}" dt="2018-09-09T14:20:36.926" v="7729" actId="1076"/>
          <ac:spMkLst>
            <pc:docMk/>
            <pc:sldMk cId="1241778220" sldId="319"/>
            <ac:spMk id="8" creationId="{5A5F68E2-8334-4CCE-BC49-1A56C7E852CB}"/>
          </ac:spMkLst>
        </pc:spChg>
        <pc:spChg chg="add mod">
          <ac:chgData name="Kang Wallter" userId="d5c269cbe9dbe8bc" providerId="LiveId" clId="{19B148AA-2DF6-41F3-B444-B60E5DBA990E}" dt="2018-09-09T14:20:36.926" v="7729" actId="1076"/>
          <ac:spMkLst>
            <pc:docMk/>
            <pc:sldMk cId="1241778220" sldId="319"/>
            <ac:spMk id="9" creationId="{A04D0393-F59D-46BE-93BD-604CB41318FB}"/>
          </ac:spMkLst>
        </pc:spChg>
        <pc:spChg chg="add mod">
          <ac:chgData name="Kang Wallter" userId="d5c269cbe9dbe8bc" providerId="LiveId" clId="{19B148AA-2DF6-41F3-B444-B60E5DBA990E}" dt="2018-09-09T14:20:36.926" v="7729" actId="1076"/>
          <ac:spMkLst>
            <pc:docMk/>
            <pc:sldMk cId="1241778220" sldId="319"/>
            <ac:spMk id="10" creationId="{D6D0ADC0-FE7E-43CE-9DBC-BA1F4EC14BF8}"/>
          </ac:spMkLst>
        </pc:spChg>
        <pc:spChg chg="add mod">
          <ac:chgData name="Kang Wallter" userId="d5c269cbe9dbe8bc" providerId="LiveId" clId="{19B148AA-2DF6-41F3-B444-B60E5DBA990E}" dt="2018-09-09T14:20:36.926" v="7729" actId="1076"/>
          <ac:spMkLst>
            <pc:docMk/>
            <pc:sldMk cId="1241778220" sldId="319"/>
            <ac:spMk id="11" creationId="{F2E58955-ECB8-4C8A-9768-FE142DB1A538}"/>
          </ac:spMkLst>
        </pc:spChg>
        <pc:spChg chg="add mod">
          <ac:chgData name="Kang Wallter" userId="d5c269cbe9dbe8bc" providerId="LiveId" clId="{19B148AA-2DF6-41F3-B444-B60E5DBA990E}" dt="2018-09-09T14:20:36.926" v="7729" actId="1076"/>
          <ac:spMkLst>
            <pc:docMk/>
            <pc:sldMk cId="1241778220" sldId="319"/>
            <ac:spMk id="12" creationId="{0FCAE9D1-0F39-430A-A8B3-C430760880DD}"/>
          </ac:spMkLst>
        </pc:spChg>
        <pc:spChg chg="add mod">
          <ac:chgData name="Kang Wallter" userId="d5c269cbe9dbe8bc" providerId="LiveId" clId="{19B148AA-2DF6-41F3-B444-B60E5DBA990E}" dt="2018-09-09T14:20:36.926" v="7729" actId="1076"/>
          <ac:spMkLst>
            <pc:docMk/>
            <pc:sldMk cId="1241778220" sldId="319"/>
            <ac:spMk id="13" creationId="{8A807E9D-837B-45B9-8A0E-EF39D7F6A15D}"/>
          </ac:spMkLst>
        </pc:spChg>
        <pc:spChg chg="add mod">
          <ac:chgData name="Kang Wallter" userId="d5c269cbe9dbe8bc" providerId="LiveId" clId="{19B148AA-2DF6-41F3-B444-B60E5DBA990E}" dt="2018-09-09T14:20:36.926" v="7729" actId="1076"/>
          <ac:spMkLst>
            <pc:docMk/>
            <pc:sldMk cId="1241778220" sldId="319"/>
            <ac:spMk id="14" creationId="{426632A7-6685-4108-A4EC-5349CBD7F04F}"/>
          </ac:spMkLst>
        </pc:spChg>
        <pc:picChg chg="add mod">
          <ac:chgData name="Kang Wallter" userId="d5c269cbe9dbe8bc" providerId="LiveId" clId="{19B148AA-2DF6-41F3-B444-B60E5DBA990E}" dt="2018-09-09T14:19:46.613" v="7718" actId="1076"/>
          <ac:picMkLst>
            <pc:docMk/>
            <pc:sldMk cId="1241778220" sldId="319"/>
            <ac:picMk id="5" creationId="{1687A4F6-F3BB-417D-A354-6F7365003BDA}"/>
          </ac:picMkLst>
        </pc:picChg>
      </pc:sldChg>
      <pc:sldChg chg="addSp modSp add">
        <pc:chgData name="Kang Wallter" userId="d5c269cbe9dbe8bc" providerId="LiveId" clId="{19B148AA-2DF6-41F3-B444-B60E5DBA990E}" dt="2018-09-09T13:46:51.936" v="7254" actId="20577"/>
        <pc:sldMkLst>
          <pc:docMk/>
          <pc:sldMk cId="709487975" sldId="320"/>
        </pc:sldMkLst>
        <pc:spChg chg="mod">
          <ac:chgData name="Kang Wallter" userId="d5c269cbe9dbe8bc" providerId="LiveId" clId="{19B148AA-2DF6-41F3-B444-B60E5DBA990E}" dt="2018-09-09T13:35:58.751" v="6859"/>
          <ac:spMkLst>
            <pc:docMk/>
            <pc:sldMk cId="709487975" sldId="320"/>
            <ac:spMk id="2" creationId="{6F1C786E-660D-4BB5-A141-57661123B9D4}"/>
          </ac:spMkLst>
        </pc:spChg>
        <pc:spChg chg="mod">
          <ac:chgData name="Kang Wallter" userId="d5c269cbe9dbe8bc" providerId="LiveId" clId="{19B148AA-2DF6-41F3-B444-B60E5DBA990E}" dt="2018-09-09T13:46:51.936" v="7254" actId="20577"/>
          <ac:spMkLst>
            <pc:docMk/>
            <pc:sldMk cId="709487975" sldId="320"/>
            <ac:spMk id="3" creationId="{881CA4E2-90C5-4A96-B4BE-4342590A3B96}"/>
          </ac:spMkLst>
        </pc:spChg>
        <pc:picChg chg="add mod">
          <ac:chgData name="Kang Wallter" userId="d5c269cbe9dbe8bc" providerId="LiveId" clId="{19B148AA-2DF6-41F3-B444-B60E5DBA990E}" dt="2018-09-09T13:46:16.712" v="7174" actId="1076"/>
          <ac:picMkLst>
            <pc:docMk/>
            <pc:sldMk cId="709487975" sldId="320"/>
            <ac:picMk id="4" creationId="{A28203A3-83C7-45EB-8CC2-CF1133416DDA}"/>
          </ac:picMkLst>
        </pc:picChg>
      </pc:sldChg>
      <pc:sldChg chg="addSp modSp add">
        <pc:chgData name="Kang Wallter" userId="d5c269cbe9dbe8bc" providerId="LiveId" clId="{19B148AA-2DF6-41F3-B444-B60E5DBA990E}" dt="2018-09-09T14:17:14.335" v="7559" actId="1076"/>
        <pc:sldMkLst>
          <pc:docMk/>
          <pc:sldMk cId="2939684929" sldId="321"/>
        </pc:sldMkLst>
        <pc:spChg chg="mod">
          <ac:chgData name="Kang Wallter" userId="d5c269cbe9dbe8bc" providerId="LiveId" clId="{19B148AA-2DF6-41F3-B444-B60E5DBA990E}" dt="2018-09-09T14:03:12.768" v="7287" actId="20577"/>
          <ac:spMkLst>
            <pc:docMk/>
            <pc:sldMk cId="2939684929" sldId="321"/>
            <ac:spMk id="2" creationId="{357D4250-66A1-421E-8D39-3EC884A144AE}"/>
          </ac:spMkLst>
        </pc:spChg>
        <pc:spChg chg="mod">
          <ac:chgData name="Kang Wallter" userId="d5c269cbe9dbe8bc" providerId="LiveId" clId="{19B148AA-2DF6-41F3-B444-B60E5DBA990E}" dt="2018-09-09T14:05:18.752" v="7539" actId="20577"/>
          <ac:spMkLst>
            <pc:docMk/>
            <pc:sldMk cId="2939684929" sldId="321"/>
            <ac:spMk id="3" creationId="{E45F141C-2533-4382-9C96-A838DA97B86A}"/>
          </ac:spMkLst>
        </pc:spChg>
        <pc:spChg chg="add mod">
          <ac:chgData name="Kang Wallter" userId="d5c269cbe9dbe8bc" providerId="LiveId" clId="{19B148AA-2DF6-41F3-B444-B60E5DBA990E}" dt="2018-09-09T14:16:23.062" v="7545" actId="1076"/>
          <ac:spMkLst>
            <pc:docMk/>
            <pc:sldMk cId="2939684929" sldId="321"/>
            <ac:spMk id="4" creationId="{213A2783-743A-4457-83B7-AE0B8E189197}"/>
          </ac:spMkLst>
        </pc:spChg>
        <pc:spChg chg="add mod">
          <ac:chgData name="Kang Wallter" userId="d5c269cbe9dbe8bc" providerId="LiveId" clId="{19B148AA-2DF6-41F3-B444-B60E5DBA990E}" dt="2018-09-09T14:16:56.622" v="7552" actId="14100"/>
          <ac:spMkLst>
            <pc:docMk/>
            <pc:sldMk cId="2939684929" sldId="321"/>
            <ac:spMk id="6" creationId="{0EC46634-C487-45D4-B854-CC8399B1755F}"/>
          </ac:spMkLst>
        </pc:spChg>
        <pc:spChg chg="add mod">
          <ac:chgData name="Kang Wallter" userId="d5c269cbe9dbe8bc" providerId="LiveId" clId="{19B148AA-2DF6-41F3-B444-B60E5DBA990E}" dt="2018-09-09T14:17:14.335" v="7559" actId="1076"/>
          <ac:spMkLst>
            <pc:docMk/>
            <pc:sldMk cId="2939684929" sldId="321"/>
            <ac:spMk id="7" creationId="{43BA1C82-44E5-4BA0-A11F-77FA79A67830}"/>
          </ac:spMkLst>
        </pc:spChg>
        <pc:spChg chg="add mod">
          <ac:chgData name="Kang Wallter" userId="d5c269cbe9dbe8bc" providerId="LiveId" clId="{19B148AA-2DF6-41F3-B444-B60E5DBA990E}" dt="2018-09-09T14:16:56.622" v="7552" actId="14100"/>
          <ac:spMkLst>
            <pc:docMk/>
            <pc:sldMk cId="2939684929" sldId="321"/>
            <ac:spMk id="9" creationId="{43ECD369-54BA-4405-9996-D8CAF766AD7A}"/>
          </ac:spMkLst>
        </pc:spChg>
        <pc:graphicFrameChg chg="add mod modGraphic">
          <ac:chgData name="Kang Wallter" userId="d5c269cbe9dbe8bc" providerId="LiveId" clId="{19B148AA-2DF6-41F3-B444-B60E5DBA990E}" dt="2018-09-09T14:17:10.119" v="7558" actId="404"/>
          <ac:graphicFrameMkLst>
            <pc:docMk/>
            <pc:sldMk cId="2939684929" sldId="321"/>
            <ac:graphicFrameMk id="5" creationId="{A12C1ACF-F52F-468D-A948-FF8AA53FA8FB}"/>
          </ac:graphicFrameMkLst>
        </pc:graphicFrameChg>
        <pc:picChg chg="add mod">
          <ac:chgData name="Kang Wallter" userId="d5c269cbe9dbe8bc" providerId="LiveId" clId="{19B148AA-2DF6-41F3-B444-B60E5DBA990E}" dt="2018-09-09T14:16:56.622" v="7552" actId="14100"/>
          <ac:picMkLst>
            <pc:docMk/>
            <pc:sldMk cId="2939684929" sldId="321"/>
            <ac:picMk id="8" creationId="{F3F0C502-C7FD-4943-AFE3-5F7491C79B02}"/>
          </ac:picMkLst>
        </pc:picChg>
        <pc:picChg chg="add mod">
          <ac:chgData name="Kang Wallter" userId="d5c269cbe9dbe8bc" providerId="LiveId" clId="{19B148AA-2DF6-41F3-B444-B60E5DBA990E}" dt="2018-09-09T14:17:01.764" v="7554" actId="1076"/>
          <ac:picMkLst>
            <pc:docMk/>
            <pc:sldMk cId="2939684929" sldId="321"/>
            <ac:picMk id="10" creationId="{A8366C63-029F-40A8-B671-ED4DD400C25A}"/>
          </ac:picMkLst>
        </pc:picChg>
      </pc:sldChg>
      <pc:sldChg chg="addSp modSp add ord">
        <pc:chgData name="Kang Wallter" userId="d5c269cbe9dbe8bc" providerId="LiveId" clId="{19B148AA-2DF6-41F3-B444-B60E5DBA990E}" dt="2018-09-09T14:18:27.128" v="7610"/>
        <pc:sldMkLst>
          <pc:docMk/>
          <pc:sldMk cId="138870577" sldId="322"/>
        </pc:sldMkLst>
        <pc:spChg chg="mod">
          <ac:chgData name="Kang Wallter" userId="d5c269cbe9dbe8bc" providerId="LiveId" clId="{19B148AA-2DF6-41F3-B444-B60E5DBA990E}" dt="2018-09-09T14:17:28.670" v="7599" actId="20577"/>
          <ac:spMkLst>
            <pc:docMk/>
            <pc:sldMk cId="138870577" sldId="322"/>
            <ac:spMk id="2" creationId="{3804BED2-223F-4A22-BCCF-C96555E6ED1C}"/>
          </ac:spMkLst>
        </pc:spChg>
        <pc:spChg chg="add mod">
          <ac:chgData name="Kang Wallter" userId="d5c269cbe9dbe8bc" providerId="LiveId" clId="{19B148AA-2DF6-41F3-B444-B60E5DBA990E}" dt="2018-09-09T14:18:00.072" v="7607" actId="1076"/>
          <ac:spMkLst>
            <pc:docMk/>
            <pc:sldMk cId="138870577" sldId="322"/>
            <ac:spMk id="4" creationId="{A72A8F14-21E2-44ED-B338-46407B4D8F12}"/>
          </ac:spMkLst>
        </pc:spChg>
        <pc:picChg chg="add mod">
          <ac:chgData name="Kang Wallter" userId="d5c269cbe9dbe8bc" providerId="LiveId" clId="{19B148AA-2DF6-41F3-B444-B60E5DBA990E}" dt="2018-09-09T14:18:23.026" v="7609" actId="1076"/>
          <ac:picMkLst>
            <pc:docMk/>
            <pc:sldMk cId="138870577" sldId="322"/>
            <ac:picMk id="5" creationId="{981E2FEC-4A91-484B-B1B5-C188644D844A}"/>
          </ac:picMkLst>
        </pc:picChg>
        <pc:picChg chg="add mod">
          <ac:chgData name="Kang Wallter" userId="d5c269cbe9dbe8bc" providerId="LiveId" clId="{19B148AA-2DF6-41F3-B444-B60E5DBA990E}" dt="2018-09-09T14:18:23.026" v="7609" actId="1076"/>
          <ac:picMkLst>
            <pc:docMk/>
            <pc:sldMk cId="138870577" sldId="322"/>
            <ac:picMk id="6" creationId="{3BD9B811-6B4E-4122-89F4-E96E52F18449}"/>
          </ac:picMkLst>
        </pc:picChg>
      </pc:sldChg>
      <pc:sldChg chg="addSp delSp modSp add">
        <pc:chgData name="Kang Wallter" userId="d5c269cbe9dbe8bc" providerId="LiveId" clId="{19B148AA-2DF6-41F3-B444-B60E5DBA990E}" dt="2018-09-09T14:37:59.905" v="7747" actId="1076"/>
        <pc:sldMkLst>
          <pc:docMk/>
          <pc:sldMk cId="2063264888" sldId="323"/>
        </pc:sldMkLst>
        <pc:spChg chg="del">
          <ac:chgData name="Kang Wallter" userId="d5c269cbe9dbe8bc" providerId="LiveId" clId="{19B148AA-2DF6-41F3-B444-B60E5DBA990E}" dt="2018-09-09T14:20:42.958" v="7731" actId="478"/>
          <ac:spMkLst>
            <pc:docMk/>
            <pc:sldMk cId="2063264888" sldId="323"/>
            <ac:spMk id="2" creationId="{A7B5228A-FAE1-4EC1-90FE-68AA3F37CD84}"/>
          </ac:spMkLst>
        </pc:spChg>
        <pc:spChg chg="del">
          <ac:chgData name="Kang Wallter" userId="d5c269cbe9dbe8bc" providerId="LiveId" clId="{19B148AA-2DF6-41F3-B444-B60E5DBA990E}" dt="2018-09-09T14:20:42.958" v="7731" actId="478"/>
          <ac:spMkLst>
            <pc:docMk/>
            <pc:sldMk cId="2063264888" sldId="323"/>
            <ac:spMk id="3" creationId="{6B6448CE-07E5-4682-B715-335D7D15906E}"/>
          </ac:spMkLst>
        </pc:spChg>
        <pc:spChg chg="add mod">
          <ac:chgData name="Kang Wallter" userId="d5c269cbe9dbe8bc" providerId="LiveId" clId="{19B148AA-2DF6-41F3-B444-B60E5DBA990E}" dt="2018-09-09T14:21:19.016" v="7741" actId="1076"/>
          <ac:spMkLst>
            <pc:docMk/>
            <pc:sldMk cId="2063264888" sldId="323"/>
            <ac:spMk id="4" creationId="{A72D42CE-E180-4E0A-B2CC-3AC03CF45B91}"/>
          </ac:spMkLst>
        </pc:spChg>
        <pc:spChg chg="add mod">
          <ac:chgData name="Kang Wallter" userId="d5c269cbe9dbe8bc" providerId="LiveId" clId="{19B148AA-2DF6-41F3-B444-B60E5DBA990E}" dt="2018-09-09T14:37:59.905" v="7747" actId="1076"/>
          <ac:spMkLst>
            <pc:docMk/>
            <pc:sldMk cId="2063264888" sldId="323"/>
            <ac:spMk id="9" creationId="{38AA3838-3D5C-4801-8652-A3AAD1CE5C71}"/>
          </ac:spMkLst>
        </pc:spChg>
        <pc:spChg chg="add mod">
          <ac:chgData name="Kang Wallter" userId="d5c269cbe9dbe8bc" providerId="LiveId" clId="{19B148AA-2DF6-41F3-B444-B60E5DBA990E}" dt="2018-09-09T14:37:59.905" v="7747" actId="1076"/>
          <ac:spMkLst>
            <pc:docMk/>
            <pc:sldMk cId="2063264888" sldId="323"/>
            <ac:spMk id="10" creationId="{87FA8340-1712-4392-AF25-E46745382A79}"/>
          </ac:spMkLst>
        </pc:spChg>
        <pc:spChg chg="add mod">
          <ac:chgData name="Kang Wallter" userId="d5c269cbe9dbe8bc" providerId="LiveId" clId="{19B148AA-2DF6-41F3-B444-B60E5DBA990E}" dt="2018-09-09T14:37:59.905" v="7747" actId="1076"/>
          <ac:spMkLst>
            <pc:docMk/>
            <pc:sldMk cId="2063264888" sldId="323"/>
            <ac:spMk id="11" creationId="{9F194CF1-4EDD-4A38-B7E0-802DC5696392}"/>
          </ac:spMkLst>
        </pc:spChg>
        <pc:picChg chg="add del mod">
          <ac:chgData name="Kang Wallter" userId="d5c269cbe9dbe8bc" providerId="LiveId" clId="{19B148AA-2DF6-41F3-B444-B60E5DBA990E}" dt="2018-09-09T14:37:54.941" v="7746" actId="478"/>
          <ac:picMkLst>
            <pc:docMk/>
            <pc:sldMk cId="2063264888" sldId="323"/>
            <ac:picMk id="5" creationId="{E627260A-A2B3-488F-8791-94083CCB67D4}"/>
          </ac:picMkLst>
        </pc:picChg>
        <pc:picChg chg="add mod">
          <ac:chgData name="Kang Wallter" userId="d5c269cbe9dbe8bc" providerId="LiveId" clId="{19B148AA-2DF6-41F3-B444-B60E5DBA990E}" dt="2018-09-09T14:37:59.905" v="7747" actId="1076"/>
          <ac:picMkLst>
            <pc:docMk/>
            <pc:sldMk cId="2063264888" sldId="323"/>
            <ac:picMk id="6" creationId="{8D007A47-2099-41DE-BDF6-2383DDE8FBBB}"/>
          </ac:picMkLst>
        </pc:picChg>
        <pc:picChg chg="add del">
          <ac:chgData name="Kang Wallter" userId="d5c269cbe9dbe8bc" providerId="LiveId" clId="{19B148AA-2DF6-41F3-B444-B60E5DBA990E}" dt="2018-09-09T14:37:54.301" v="7745" actId="478"/>
          <ac:picMkLst>
            <pc:docMk/>
            <pc:sldMk cId="2063264888" sldId="323"/>
            <ac:picMk id="12" creationId="{C2959033-D009-4AAC-9BC9-32D0C638E679}"/>
          </ac:picMkLst>
        </pc:picChg>
        <pc:cxnChg chg="add mod">
          <ac:chgData name="Kang Wallter" userId="d5c269cbe9dbe8bc" providerId="LiveId" clId="{19B148AA-2DF6-41F3-B444-B60E5DBA990E}" dt="2018-09-09T14:37:59.905" v="7747" actId="1076"/>
          <ac:cxnSpMkLst>
            <pc:docMk/>
            <pc:sldMk cId="2063264888" sldId="323"/>
            <ac:cxnSpMk id="7" creationId="{AEFDE97D-1BE0-4008-800D-4FE82BCC7792}"/>
          </ac:cxnSpMkLst>
        </pc:cxnChg>
        <pc:cxnChg chg="add mod">
          <ac:chgData name="Kang Wallter" userId="d5c269cbe9dbe8bc" providerId="LiveId" clId="{19B148AA-2DF6-41F3-B444-B60E5DBA990E}" dt="2018-09-09T14:37:59.905" v="7747" actId="1076"/>
          <ac:cxnSpMkLst>
            <pc:docMk/>
            <pc:sldMk cId="2063264888" sldId="323"/>
            <ac:cxnSpMk id="8" creationId="{3D63B0B6-E8C2-40BB-B5B8-607082705B78}"/>
          </ac:cxnSpMkLst>
        </pc:cxnChg>
      </pc:sldChg>
      <pc:sldChg chg="addSp delSp modSp add">
        <pc:chgData name="Kang Wallter" userId="d5c269cbe9dbe8bc" providerId="LiveId" clId="{19B148AA-2DF6-41F3-B444-B60E5DBA990E}" dt="2018-09-09T15:10:32.886" v="8307" actId="1076"/>
        <pc:sldMkLst>
          <pc:docMk/>
          <pc:sldMk cId="1484707069" sldId="324"/>
        </pc:sldMkLst>
        <pc:spChg chg="mod">
          <ac:chgData name="Kang Wallter" userId="d5c269cbe9dbe8bc" providerId="LiveId" clId="{19B148AA-2DF6-41F3-B444-B60E5DBA990E}" dt="2018-09-09T15:07:59.740" v="8112" actId="20577"/>
          <ac:spMkLst>
            <pc:docMk/>
            <pc:sldMk cId="1484707069" sldId="324"/>
            <ac:spMk id="2" creationId="{0A309D79-787C-4C4E-BBA2-56856DDC3497}"/>
          </ac:spMkLst>
        </pc:spChg>
        <pc:spChg chg="del">
          <ac:chgData name="Kang Wallter" userId="d5c269cbe9dbe8bc" providerId="LiveId" clId="{19B148AA-2DF6-41F3-B444-B60E5DBA990E}" dt="2018-09-09T15:08:04.147" v="8113" actId="478"/>
          <ac:spMkLst>
            <pc:docMk/>
            <pc:sldMk cId="1484707069" sldId="324"/>
            <ac:spMk id="3" creationId="{42840BB7-BF7F-41D8-A6E6-A61EB39294DC}"/>
          </ac:spMkLst>
        </pc:spChg>
        <pc:spChg chg="add">
          <ac:chgData name="Kang Wallter" userId="d5c269cbe9dbe8bc" providerId="LiveId" clId="{19B148AA-2DF6-41F3-B444-B60E5DBA990E}" dt="2018-09-09T15:07:43.218" v="8070"/>
          <ac:spMkLst>
            <pc:docMk/>
            <pc:sldMk cId="1484707069" sldId="324"/>
            <ac:spMk id="7" creationId="{D0D6A772-DA72-480D-A608-48A84D6AEB38}"/>
          </ac:spMkLst>
        </pc:spChg>
        <pc:spChg chg="add">
          <ac:chgData name="Kang Wallter" userId="d5c269cbe9dbe8bc" providerId="LiveId" clId="{19B148AA-2DF6-41F3-B444-B60E5DBA990E}" dt="2018-09-09T15:07:43.218" v="8070"/>
          <ac:spMkLst>
            <pc:docMk/>
            <pc:sldMk cId="1484707069" sldId="324"/>
            <ac:spMk id="8" creationId="{3B9BD2DE-338C-43F9-9A7A-4DC858B7273B}"/>
          </ac:spMkLst>
        </pc:spChg>
        <pc:spChg chg="add">
          <ac:chgData name="Kang Wallter" userId="d5c269cbe9dbe8bc" providerId="LiveId" clId="{19B148AA-2DF6-41F3-B444-B60E5DBA990E}" dt="2018-09-09T15:07:43.218" v="8070"/>
          <ac:spMkLst>
            <pc:docMk/>
            <pc:sldMk cId="1484707069" sldId="324"/>
            <ac:spMk id="9" creationId="{A13DF4DA-EC9E-40A5-8BF4-55800890CB39}"/>
          </ac:spMkLst>
        </pc:spChg>
        <pc:spChg chg="add mod">
          <ac:chgData name="Kang Wallter" userId="d5c269cbe9dbe8bc" providerId="LiveId" clId="{19B148AA-2DF6-41F3-B444-B60E5DBA990E}" dt="2018-09-09T15:10:32.886" v="8307" actId="1076"/>
          <ac:spMkLst>
            <pc:docMk/>
            <pc:sldMk cId="1484707069" sldId="324"/>
            <ac:spMk id="12" creationId="{65B9771F-3CFC-41E4-8400-DD430439E0D5}"/>
          </ac:spMkLst>
        </pc:spChg>
        <pc:picChg chg="add">
          <ac:chgData name="Kang Wallter" userId="d5c269cbe9dbe8bc" providerId="LiveId" clId="{19B148AA-2DF6-41F3-B444-B60E5DBA990E}" dt="2018-09-09T15:07:43.218" v="8070"/>
          <ac:picMkLst>
            <pc:docMk/>
            <pc:sldMk cId="1484707069" sldId="324"/>
            <ac:picMk id="4" creationId="{ADD585BA-F36B-4D2E-AE68-38BCEA4C5878}"/>
          </ac:picMkLst>
        </pc:picChg>
        <pc:picChg chg="add">
          <ac:chgData name="Kang Wallter" userId="d5c269cbe9dbe8bc" providerId="LiveId" clId="{19B148AA-2DF6-41F3-B444-B60E5DBA990E}" dt="2018-09-09T15:07:43.218" v="8070"/>
          <ac:picMkLst>
            <pc:docMk/>
            <pc:sldMk cId="1484707069" sldId="324"/>
            <ac:picMk id="5" creationId="{763B31A3-FB8F-495C-8843-03008CBD53F4}"/>
          </ac:picMkLst>
        </pc:picChg>
        <pc:picChg chg="add">
          <ac:chgData name="Kang Wallter" userId="d5c269cbe9dbe8bc" providerId="LiveId" clId="{19B148AA-2DF6-41F3-B444-B60E5DBA990E}" dt="2018-09-09T15:07:43.218" v="8070"/>
          <ac:picMkLst>
            <pc:docMk/>
            <pc:sldMk cId="1484707069" sldId="324"/>
            <ac:picMk id="6" creationId="{1195D139-E5D7-47AA-83CA-CC0A89E62A6A}"/>
          </ac:picMkLst>
        </pc:picChg>
        <pc:cxnChg chg="add">
          <ac:chgData name="Kang Wallter" userId="d5c269cbe9dbe8bc" providerId="LiveId" clId="{19B148AA-2DF6-41F3-B444-B60E5DBA990E}" dt="2018-09-09T15:07:43.218" v="8070"/>
          <ac:cxnSpMkLst>
            <pc:docMk/>
            <pc:sldMk cId="1484707069" sldId="324"/>
            <ac:cxnSpMk id="10" creationId="{D6BC14D8-72F5-4BD0-AFB0-5C37A0DD1D64}"/>
          </ac:cxnSpMkLst>
        </pc:cxnChg>
        <pc:cxnChg chg="add">
          <ac:chgData name="Kang Wallter" userId="d5c269cbe9dbe8bc" providerId="LiveId" clId="{19B148AA-2DF6-41F3-B444-B60E5DBA990E}" dt="2018-09-09T15:07:43.218" v="8070"/>
          <ac:cxnSpMkLst>
            <pc:docMk/>
            <pc:sldMk cId="1484707069" sldId="324"/>
            <ac:cxnSpMk id="11" creationId="{A8C7DD67-5569-4C51-BB01-CCD67DE0BB59}"/>
          </ac:cxnSpMkLst>
        </pc:cxnChg>
      </pc:sldChg>
      <pc:sldChg chg="modSp add">
        <pc:chgData name="Kang Wallter" userId="d5c269cbe9dbe8bc" providerId="LiveId" clId="{19B148AA-2DF6-41F3-B444-B60E5DBA990E}" dt="2018-09-09T14:38:40.630" v="7801" actId="20577"/>
        <pc:sldMkLst>
          <pc:docMk/>
          <pc:sldMk cId="1820529153" sldId="325"/>
        </pc:sldMkLst>
        <pc:spChg chg="mod">
          <ac:chgData name="Kang Wallter" userId="d5c269cbe9dbe8bc" providerId="LiveId" clId="{19B148AA-2DF6-41F3-B444-B60E5DBA990E}" dt="2018-09-09T14:38:40.630" v="7801" actId="20577"/>
          <ac:spMkLst>
            <pc:docMk/>
            <pc:sldMk cId="1820529153" sldId="325"/>
            <ac:spMk id="2" creationId="{2EEFBACF-BF3B-4C2B-A8AA-46E85265C58C}"/>
          </ac:spMkLst>
        </pc:spChg>
      </pc:sldChg>
      <pc:sldChg chg="addSp modSp add">
        <pc:chgData name="Kang Wallter" userId="d5c269cbe9dbe8bc" providerId="LiveId" clId="{19B148AA-2DF6-41F3-B444-B60E5DBA990E}" dt="2018-09-09T14:39:41.081" v="7992" actId="1076"/>
        <pc:sldMkLst>
          <pc:docMk/>
          <pc:sldMk cId="2613861065" sldId="326"/>
        </pc:sldMkLst>
        <pc:spChg chg="mod">
          <ac:chgData name="Kang Wallter" userId="d5c269cbe9dbe8bc" providerId="LiveId" clId="{19B148AA-2DF6-41F3-B444-B60E5DBA990E}" dt="2018-09-09T14:39:07.841" v="7879"/>
          <ac:spMkLst>
            <pc:docMk/>
            <pc:sldMk cId="2613861065" sldId="326"/>
            <ac:spMk id="2" creationId="{E6D62555-1B3F-41EF-888C-14159154D2B7}"/>
          </ac:spMkLst>
        </pc:spChg>
        <pc:spChg chg="mod">
          <ac:chgData name="Kang Wallter" userId="d5c269cbe9dbe8bc" providerId="LiveId" clId="{19B148AA-2DF6-41F3-B444-B60E5DBA990E}" dt="2018-09-09T14:39:22.479" v="7983" actId="20577"/>
          <ac:spMkLst>
            <pc:docMk/>
            <pc:sldMk cId="2613861065" sldId="326"/>
            <ac:spMk id="3" creationId="{13D6637C-5434-4369-B77D-161AFE6854F6}"/>
          </ac:spMkLst>
        </pc:spChg>
        <pc:spChg chg="add mod">
          <ac:chgData name="Kang Wallter" userId="d5c269cbe9dbe8bc" providerId="LiveId" clId="{19B148AA-2DF6-41F3-B444-B60E5DBA990E}" dt="2018-09-09T14:39:41.081" v="7992" actId="1076"/>
          <ac:spMkLst>
            <pc:docMk/>
            <pc:sldMk cId="2613861065" sldId="326"/>
            <ac:spMk id="4" creationId="{42F01AD6-60CF-4610-B268-2CC4BEB3E76C}"/>
          </ac:spMkLst>
        </pc:spChg>
      </pc:sldChg>
      <pc:sldChg chg="addSp delSp modSp add">
        <pc:chgData name="Kang Wallter" userId="d5c269cbe9dbe8bc" providerId="LiveId" clId="{19B148AA-2DF6-41F3-B444-B60E5DBA990E}" dt="2018-09-09T15:07:20.965" v="8068" actId="1076"/>
        <pc:sldMkLst>
          <pc:docMk/>
          <pc:sldMk cId="3906059461" sldId="327"/>
        </pc:sldMkLst>
        <pc:spChg chg="mod">
          <ac:chgData name="Kang Wallter" userId="d5c269cbe9dbe8bc" providerId="LiveId" clId="{19B148AA-2DF6-41F3-B444-B60E5DBA990E}" dt="2018-09-09T15:05:37.268" v="8044" actId="20577"/>
          <ac:spMkLst>
            <pc:docMk/>
            <pc:sldMk cId="3906059461" sldId="327"/>
            <ac:spMk id="2" creationId="{52D7A884-AD35-4BC5-87EF-63BCB4AE0054}"/>
          </ac:spMkLst>
        </pc:spChg>
        <pc:spChg chg="del">
          <ac:chgData name="Kang Wallter" userId="d5c269cbe9dbe8bc" providerId="LiveId" clId="{19B148AA-2DF6-41F3-B444-B60E5DBA990E}" dt="2018-09-09T15:05:41.439" v="8045" actId="478"/>
          <ac:spMkLst>
            <pc:docMk/>
            <pc:sldMk cId="3906059461" sldId="327"/>
            <ac:spMk id="3" creationId="{4615DE7E-7819-4E40-B2CC-EA799A690A65}"/>
          </ac:spMkLst>
        </pc:spChg>
        <pc:spChg chg="add mod">
          <ac:chgData name="Kang Wallter" userId="d5c269cbe9dbe8bc" providerId="LiveId" clId="{19B148AA-2DF6-41F3-B444-B60E5DBA990E}" dt="2018-09-09T15:06:30.521" v="8060" actId="1076"/>
          <ac:spMkLst>
            <pc:docMk/>
            <pc:sldMk cId="3906059461" sldId="327"/>
            <ac:spMk id="4" creationId="{F0798DC6-713C-4E3F-8090-0D0368F9BBF9}"/>
          </ac:spMkLst>
        </pc:spChg>
        <pc:spChg chg="add mod">
          <ac:chgData name="Kang Wallter" userId="d5c269cbe9dbe8bc" providerId="LiveId" clId="{19B148AA-2DF6-41F3-B444-B60E5DBA990E}" dt="2018-09-09T15:07:20.965" v="8068" actId="1076"/>
          <ac:spMkLst>
            <pc:docMk/>
            <pc:sldMk cId="3906059461" sldId="327"/>
            <ac:spMk id="5" creationId="{119A6618-B2D3-4CD5-BC14-054C21E40386}"/>
          </ac:spMkLst>
        </pc:spChg>
      </pc:sldChg>
      <pc:sldChg chg="addSp modSp add">
        <pc:chgData name="Kang Wallter" userId="d5c269cbe9dbe8bc" providerId="LiveId" clId="{19B148AA-2DF6-41F3-B444-B60E5DBA990E}" dt="2018-09-09T15:11:46.040" v="8323" actId="1076"/>
        <pc:sldMkLst>
          <pc:docMk/>
          <pc:sldMk cId="3978577147" sldId="328"/>
        </pc:sldMkLst>
        <pc:spChg chg="mod">
          <ac:chgData name="Kang Wallter" userId="d5c269cbe9dbe8bc" providerId="LiveId" clId="{19B148AA-2DF6-41F3-B444-B60E5DBA990E}" dt="2018-09-09T15:09:14.388" v="8206"/>
          <ac:spMkLst>
            <pc:docMk/>
            <pc:sldMk cId="3978577147" sldId="328"/>
            <ac:spMk id="2" creationId="{A481E136-2BDE-467D-9AA6-46D5612116ED}"/>
          </ac:spMkLst>
        </pc:spChg>
        <pc:spChg chg="mod">
          <ac:chgData name="Kang Wallter" userId="d5c269cbe9dbe8bc" providerId="LiveId" clId="{19B148AA-2DF6-41F3-B444-B60E5DBA990E}" dt="2018-09-09T15:09:42.493" v="8298" actId="20577"/>
          <ac:spMkLst>
            <pc:docMk/>
            <pc:sldMk cId="3978577147" sldId="328"/>
            <ac:spMk id="3" creationId="{414B5E0F-50BE-45BE-8DEE-FAEFF178A421}"/>
          </ac:spMkLst>
        </pc:spChg>
        <pc:picChg chg="add mod">
          <ac:chgData name="Kang Wallter" userId="d5c269cbe9dbe8bc" providerId="LiveId" clId="{19B148AA-2DF6-41F3-B444-B60E5DBA990E}" dt="2018-09-09T15:11:46.040" v="8323" actId="1076"/>
          <ac:picMkLst>
            <pc:docMk/>
            <pc:sldMk cId="3978577147" sldId="328"/>
            <ac:picMk id="4" creationId="{D30D2185-8CAE-46C6-AADB-EF5ABD9840D1}"/>
          </ac:picMkLst>
        </pc:picChg>
      </pc:sldChg>
      <pc:sldChg chg="modSp add ord">
        <pc:chgData name="Kang Wallter" userId="d5c269cbe9dbe8bc" providerId="LiveId" clId="{19B148AA-2DF6-41F3-B444-B60E5DBA990E}" dt="2018-09-10T17:50:29.164" v="8784" actId="20577"/>
        <pc:sldMkLst>
          <pc:docMk/>
          <pc:sldMk cId="3639765149" sldId="329"/>
        </pc:sldMkLst>
        <pc:spChg chg="mod">
          <ac:chgData name="Kang Wallter" userId="d5c269cbe9dbe8bc" providerId="LiveId" clId="{19B148AA-2DF6-41F3-B444-B60E5DBA990E}" dt="2018-09-10T17:50:29.164" v="8784" actId="20577"/>
          <ac:spMkLst>
            <pc:docMk/>
            <pc:sldMk cId="3639765149" sldId="329"/>
            <ac:spMk id="2" creationId="{2EEFBACF-BF3B-4C2B-A8AA-46E85265C58C}"/>
          </ac:spMkLst>
        </pc:spChg>
      </pc:sldChg>
      <pc:sldChg chg="addSp modSp add">
        <pc:chgData name="Kang Wallter" userId="d5c269cbe9dbe8bc" providerId="LiveId" clId="{19B148AA-2DF6-41F3-B444-B60E5DBA990E}" dt="2018-09-09T15:13:20.878" v="8392" actId="1076"/>
        <pc:sldMkLst>
          <pc:docMk/>
          <pc:sldMk cId="3640960846" sldId="330"/>
        </pc:sldMkLst>
        <pc:spChg chg="mod">
          <ac:chgData name="Kang Wallter" userId="d5c269cbe9dbe8bc" providerId="LiveId" clId="{19B148AA-2DF6-41F3-B444-B60E5DBA990E}" dt="2018-09-09T15:12:10.493" v="8366" actId="20577"/>
          <ac:spMkLst>
            <pc:docMk/>
            <pc:sldMk cId="3640960846" sldId="330"/>
            <ac:spMk id="2" creationId="{5870466A-C5AD-43CD-A49C-0EF9B5E5F00D}"/>
          </ac:spMkLst>
        </pc:spChg>
        <pc:spChg chg="mod">
          <ac:chgData name="Kang Wallter" userId="d5c269cbe9dbe8bc" providerId="LiveId" clId="{19B148AA-2DF6-41F3-B444-B60E5DBA990E}" dt="2018-09-09T15:12:12.879" v="8367"/>
          <ac:spMkLst>
            <pc:docMk/>
            <pc:sldMk cId="3640960846" sldId="330"/>
            <ac:spMk id="3" creationId="{39B0EDB4-2651-4C37-B5C2-707AF90A491C}"/>
          </ac:spMkLst>
        </pc:spChg>
        <pc:graphicFrameChg chg="add mod modGraphic">
          <ac:chgData name="Kang Wallter" userId="d5c269cbe9dbe8bc" providerId="LiveId" clId="{19B148AA-2DF6-41F3-B444-B60E5DBA990E}" dt="2018-09-09T15:13:14.485" v="8390" actId="1076"/>
          <ac:graphicFrameMkLst>
            <pc:docMk/>
            <pc:sldMk cId="3640960846" sldId="330"/>
            <ac:graphicFrameMk id="4" creationId="{F08AE3E4-4ED9-4598-B738-6003AD2EA636}"/>
          </ac:graphicFrameMkLst>
        </pc:graphicFrameChg>
        <pc:graphicFrameChg chg="add mod modGraphic">
          <ac:chgData name="Kang Wallter" userId="d5c269cbe9dbe8bc" providerId="LiveId" clId="{19B148AA-2DF6-41F3-B444-B60E5DBA990E}" dt="2018-09-09T15:13:17.642" v="8391" actId="1076"/>
          <ac:graphicFrameMkLst>
            <pc:docMk/>
            <pc:sldMk cId="3640960846" sldId="330"/>
            <ac:graphicFrameMk id="5" creationId="{BC1F60A9-9771-4701-A155-97960319CAF1}"/>
          </ac:graphicFrameMkLst>
        </pc:graphicFrameChg>
        <pc:graphicFrameChg chg="add mod modGraphic">
          <ac:chgData name="Kang Wallter" userId="d5c269cbe9dbe8bc" providerId="LiveId" clId="{19B148AA-2DF6-41F3-B444-B60E5DBA990E}" dt="2018-09-09T15:13:20.878" v="8392" actId="1076"/>
          <ac:graphicFrameMkLst>
            <pc:docMk/>
            <pc:sldMk cId="3640960846" sldId="330"/>
            <ac:graphicFrameMk id="6" creationId="{80BED269-2656-4578-99FD-8FC3C7F00868}"/>
          </ac:graphicFrameMkLst>
        </pc:graphicFrameChg>
      </pc:sldChg>
      <pc:sldChg chg="addSp delSp modSp add">
        <pc:chgData name="Kang Wallter" userId="d5c269cbe9dbe8bc" providerId="LiveId" clId="{19B148AA-2DF6-41F3-B444-B60E5DBA990E}" dt="2018-09-09T15:16:34.776" v="8456" actId="13822"/>
        <pc:sldMkLst>
          <pc:docMk/>
          <pc:sldMk cId="508093919" sldId="331"/>
        </pc:sldMkLst>
        <pc:spChg chg="del">
          <ac:chgData name="Kang Wallter" userId="d5c269cbe9dbe8bc" providerId="LiveId" clId="{19B148AA-2DF6-41F3-B444-B60E5DBA990E}" dt="2018-09-09T15:13:32.451" v="8394" actId="478"/>
          <ac:spMkLst>
            <pc:docMk/>
            <pc:sldMk cId="508093919" sldId="331"/>
            <ac:spMk id="2" creationId="{9E6E8320-C15A-4670-B304-725B3B37472D}"/>
          </ac:spMkLst>
        </pc:spChg>
        <pc:spChg chg="del">
          <ac:chgData name="Kang Wallter" userId="d5c269cbe9dbe8bc" providerId="LiveId" clId="{19B148AA-2DF6-41F3-B444-B60E5DBA990E}" dt="2018-09-09T15:13:32.451" v="8394" actId="478"/>
          <ac:spMkLst>
            <pc:docMk/>
            <pc:sldMk cId="508093919" sldId="331"/>
            <ac:spMk id="3" creationId="{AD15DD33-0A55-4421-BFB7-1E6952F900D7}"/>
          </ac:spMkLst>
        </pc:spChg>
        <pc:spChg chg="add mod">
          <ac:chgData name="Kang Wallter" userId="d5c269cbe9dbe8bc" providerId="LiveId" clId="{19B148AA-2DF6-41F3-B444-B60E5DBA990E}" dt="2018-09-09T15:16:34.776" v="8456" actId="13822"/>
          <ac:spMkLst>
            <pc:docMk/>
            <pc:sldMk cId="508093919" sldId="331"/>
            <ac:spMk id="6" creationId="{EF06F949-0532-4550-83A0-8A01A69C7B7F}"/>
          </ac:spMkLst>
        </pc:spChg>
        <pc:graphicFrameChg chg="add mod modGraphic">
          <ac:chgData name="Kang Wallter" userId="d5c269cbe9dbe8bc" providerId="LiveId" clId="{19B148AA-2DF6-41F3-B444-B60E5DBA990E}" dt="2018-09-09T15:13:43.171" v="8401" actId="403"/>
          <ac:graphicFrameMkLst>
            <pc:docMk/>
            <pc:sldMk cId="508093919" sldId="331"/>
            <ac:graphicFrameMk id="4" creationId="{8E9C76ED-8E53-4D5B-BB3F-B1D3CD60BA8D}"/>
          </ac:graphicFrameMkLst>
        </pc:graphicFrameChg>
        <pc:graphicFrameChg chg="add mod modGraphic">
          <ac:chgData name="Kang Wallter" userId="d5c269cbe9dbe8bc" providerId="LiveId" clId="{19B148AA-2DF6-41F3-B444-B60E5DBA990E}" dt="2018-09-09T15:13:57.907" v="8408" actId="403"/>
          <ac:graphicFrameMkLst>
            <pc:docMk/>
            <pc:sldMk cId="508093919" sldId="331"/>
            <ac:graphicFrameMk id="5" creationId="{D483442F-589D-428D-9205-B2F08C0A556F}"/>
          </ac:graphicFrameMkLst>
        </pc:graphicFrameChg>
      </pc:sldChg>
      <pc:sldChg chg="addSp delSp modSp add">
        <pc:chgData name="Kang Wallter" userId="d5c269cbe9dbe8bc" providerId="LiveId" clId="{19B148AA-2DF6-41F3-B444-B60E5DBA990E}" dt="2018-09-09T15:17:26.262" v="8509" actId="13822"/>
        <pc:sldMkLst>
          <pc:docMk/>
          <pc:sldMk cId="2153868751" sldId="332"/>
        </pc:sldMkLst>
        <pc:spChg chg="mod">
          <ac:chgData name="Kang Wallter" userId="d5c269cbe9dbe8bc" providerId="LiveId" clId="{19B148AA-2DF6-41F3-B444-B60E5DBA990E}" dt="2018-09-09T15:16:55.868" v="8498" actId="20577"/>
          <ac:spMkLst>
            <pc:docMk/>
            <pc:sldMk cId="2153868751" sldId="332"/>
            <ac:spMk id="2" creationId="{B280B5EE-F571-461A-A678-B3C2DC085A05}"/>
          </ac:spMkLst>
        </pc:spChg>
        <pc:spChg chg="del">
          <ac:chgData name="Kang Wallter" userId="d5c269cbe9dbe8bc" providerId="LiveId" clId="{19B148AA-2DF6-41F3-B444-B60E5DBA990E}" dt="2018-09-09T15:17:20.348" v="8507" actId="478"/>
          <ac:spMkLst>
            <pc:docMk/>
            <pc:sldMk cId="2153868751" sldId="332"/>
            <ac:spMk id="3" creationId="{D1C6A975-BA95-4F49-8122-0B3BAC1A5431}"/>
          </ac:spMkLst>
        </pc:spChg>
        <pc:spChg chg="add mod">
          <ac:chgData name="Kang Wallter" userId="d5c269cbe9dbe8bc" providerId="LiveId" clId="{19B148AA-2DF6-41F3-B444-B60E5DBA990E}" dt="2018-09-09T15:17:26.262" v="8509" actId="13822"/>
          <ac:spMkLst>
            <pc:docMk/>
            <pc:sldMk cId="2153868751" sldId="332"/>
            <ac:spMk id="4" creationId="{89EE8A0A-DEEC-47E8-AC3C-E8A4CAAB1BEB}"/>
          </ac:spMkLst>
        </pc:spChg>
      </pc:sldChg>
      <pc:sldChg chg="addSp delSp modSp add">
        <pc:chgData name="Kang Wallter" userId="d5c269cbe9dbe8bc" providerId="LiveId" clId="{19B148AA-2DF6-41F3-B444-B60E5DBA990E}" dt="2018-09-09T15:18:16.608" v="8515" actId="1076"/>
        <pc:sldMkLst>
          <pc:docMk/>
          <pc:sldMk cId="4082480403" sldId="333"/>
        </pc:sldMkLst>
        <pc:spChg chg="del">
          <ac:chgData name="Kang Wallter" userId="d5c269cbe9dbe8bc" providerId="LiveId" clId="{19B148AA-2DF6-41F3-B444-B60E5DBA990E}" dt="2018-09-09T15:18:01.355" v="8511" actId="478"/>
          <ac:spMkLst>
            <pc:docMk/>
            <pc:sldMk cId="4082480403" sldId="333"/>
            <ac:spMk id="2" creationId="{6C2F8924-3624-4410-8ECC-CA2043757BDC}"/>
          </ac:spMkLst>
        </pc:spChg>
        <pc:spChg chg="del">
          <ac:chgData name="Kang Wallter" userId="d5c269cbe9dbe8bc" providerId="LiveId" clId="{19B148AA-2DF6-41F3-B444-B60E5DBA990E}" dt="2018-09-09T15:18:01.355" v="8511" actId="478"/>
          <ac:spMkLst>
            <pc:docMk/>
            <pc:sldMk cId="4082480403" sldId="333"/>
            <ac:spMk id="3" creationId="{03580564-7CAE-49F4-B907-701A4874CC29}"/>
          </ac:spMkLst>
        </pc:spChg>
        <pc:spChg chg="add mod">
          <ac:chgData name="Kang Wallter" userId="d5c269cbe9dbe8bc" providerId="LiveId" clId="{19B148AA-2DF6-41F3-B444-B60E5DBA990E}" dt="2018-09-09T15:18:04.973" v="8513" actId="1076"/>
          <ac:spMkLst>
            <pc:docMk/>
            <pc:sldMk cId="4082480403" sldId="333"/>
            <ac:spMk id="6" creationId="{6ACE68D6-C465-4C48-98F9-E7DFD1D24837}"/>
          </ac:spMkLst>
        </pc:spChg>
        <pc:spChg chg="add mod">
          <ac:chgData name="Kang Wallter" userId="d5c269cbe9dbe8bc" providerId="LiveId" clId="{19B148AA-2DF6-41F3-B444-B60E5DBA990E}" dt="2018-09-09T15:18:04.973" v="8513" actId="1076"/>
          <ac:spMkLst>
            <pc:docMk/>
            <pc:sldMk cId="4082480403" sldId="333"/>
            <ac:spMk id="7" creationId="{1A2D21C2-04DF-48A6-A78F-21593E8A9BD1}"/>
          </ac:spMkLst>
        </pc:spChg>
        <pc:spChg chg="add mod">
          <ac:chgData name="Kang Wallter" userId="d5c269cbe9dbe8bc" providerId="LiveId" clId="{19B148AA-2DF6-41F3-B444-B60E5DBA990E}" dt="2018-09-09T15:18:04.973" v="8513" actId="1076"/>
          <ac:spMkLst>
            <pc:docMk/>
            <pc:sldMk cId="4082480403" sldId="333"/>
            <ac:spMk id="8" creationId="{A0B49304-0D13-4B4C-8AF2-CE8A991AAFD5}"/>
          </ac:spMkLst>
        </pc:spChg>
        <pc:spChg chg="add mod">
          <ac:chgData name="Kang Wallter" userId="d5c269cbe9dbe8bc" providerId="LiveId" clId="{19B148AA-2DF6-41F3-B444-B60E5DBA990E}" dt="2018-09-09T15:18:16.608" v="8515" actId="1076"/>
          <ac:spMkLst>
            <pc:docMk/>
            <pc:sldMk cId="4082480403" sldId="333"/>
            <ac:spMk id="9" creationId="{629C4AC5-C6A9-42DF-AC7C-40CB3BB0D1D0}"/>
          </ac:spMkLst>
        </pc:spChg>
        <pc:picChg chg="add mod">
          <ac:chgData name="Kang Wallter" userId="d5c269cbe9dbe8bc" providerId="LiveId" clId="{19B148AA-2DF6-41F3-B444-B60E5DBA990E}" dt="2018-09-09T15:18:12.822" v="8514" actId="14100"/>
          <ac:picMkLst>
            <pc:docMk/>
            <pc:sldMk cId="4082480403" sldId="333"/>
            <ac:picMk id="4" creationId="{E1CF67A1-5BB9-4394-A8D2-D186B0B9FC3D}"/>
          </ac:picMkLst>
        </pc:picChg>
        <pc:picChg chg="add mod">
          <ac:chgData name="Kang Wallter" userId="d5c269cbe9dbe8bc" providerId="LiveId" clId="{19B148AA-2DF6-41F3-B444-B60E5DBA990E}" dt="2018-09-09T15:18:04.973" v="8513" actId="1076"/>
          <ac:picMkLst>
            <pc:docMk/>
            <pc:sldMk cId="4082480403" sldId="333"/>
            <ac:picMk id="5" creationId="{3CCFD2FA-A1E6-4391-B365-628D451A12EA}"/>
          </ac:picMkLst>
        </pc:picChg>
      </pc:sldChg>
      <pc:sldChg chg="addSp modSp add">
        <pc:chgData name="Kang Wallter" userId="d5c269cbe9dbe8bc" providerId="LiveId" clId="{19B148AA-2DF6-41F3-B444-B60E5DBA990E}" dt="2018-09-10T17:52:54.689" v="8911" actId="20577"/>
        <pc:sldMkLst>
          <pc:docMk/>
          <pc:sldMk cId="1104512756" sldId="334"/>
        </pc:sldMkLst>
        <pc:spChg chg="mod">
          <ac:chgData name="Kang Wallter" userId="d5c269cbe9dbe8bc" providerId="LiveId" clId="{19B148AA-2DF6-41F3-B444-B60E5DBA990E}" dt="2018-09-09T15:18:43.820" v="8582" actId="20577"/>
          <ac:spMkLst>
            <pc:docMk/>
            <pc:sldMk cId="1104512756" sldId="334"/>
            <ac:spMk id="2" creationId="{616A8FB7-1692-4D92-BF88-F9B2F66858BE}"/>
          </ac:spMkLst>
        </pc:spChg>
        <pc:spChg chg="mod">
          <ac:chgData name="Kang Wallter" userId="d5c269cbe9dbe8bc" providerId="LiveId" clId="{19B148AA-2DF6-41F3-B444-B60E5DBA990E}" dt="2018-09-10T17:51:15.362" v="8786"/>
          <ac:spMkLst>
            <pc:docMk/>
            <pc:sldMk cId="1104512756" sldId="334"/>
            <ac:spMk id="3" creationId="{CE211102-83C9-44FA-A3BA-4E7FDEBA2FB4}"/>
          </ac:spMkLst>
        </pc:spChg>
        <pc:spChg chg="add mod">
          <ac:chgData name="Kang Wallter" userId="d5c269cbe9dbe8bc" providerId="LiveId" clId="{19B148AA-2DF6-41F3-B444-B60E5DBA990E}" dt="2018-09-09T15:20:05.112" v="8783" actId="1076"/>
          <ac:spMkLst>
            <pc:docMk/>
            <pc:sldMk cId="1104512756" sldId="334"/>
            <ac:spMk id="4" creationId="{7C5CC821-BF8C-4607-AFCA-CA952D3659B1}"/>
          </ac:spMkLst>
        </pc:spChg>
        <pc:spChg chg="add mod">
          <ac:chgData name="Kang Wallter" userId="d5c269cbe9dbe8bc" providerId="LiveId" clId="{19B148AA-2DF6-41F3-B444-B60E5DBA990E}" dt="2018-09-10T17:52:54.689" v="8911" actId="20577"/>
          <ac:spMkLst>
            <pc:docMk/>
            <pc:sldMk cId="1104512756" sldId="334"/>
            <ac:spMk id="5" creationId="{53F22F19-C7EC-4F21-A291-9EB1ACFB32A8}"/>
          </ac:spMkLst>
        </pc:spChg>
      </pc:sldChg>
      <pc:sldChg chg="addSp delSp modSp add">
        <pc:chgData name="Kang Wallter" userId="d5c269cbe9dbe8bc" providerId="LiveId" clId="{19B148AA-2DF6-41F3-B444-B60E5DBA990E}" dt="2018-09-10T18:05:19.195" v="9082" actId="1076"/>
        <pc:sldMkLst>
          <pc:docMk/>
          <pc:sldMk cId="3316536681" sldId="335"/>
        </pc:sldMkLst>
        <pc:spChg chg="mod">
          <ac:chgData name="Kang Wallter" userId="d5c269cbe9dbe8bc" providerId="LiveId" clId="{19B148AA-2DF6-41F3-B444-B60E5DBA990E}" dt="2018-09-10T18:04:09.437" v="8945"/>
          <ac:spMkLst>
            <pc:docMk/>
            <pc:sldMk cId="3316536681" sldId="335"/>
            <ac:spMk id="2" creationId="{19BFACCC-E140-467D-9E4D-6493AFCEE7A1}"/>
          </ac:spMkLst>
        </pc:spChg>
        <pc:spChg chg="mod">
          <ac:chgData name="Kang Wallter" userId="d5c269cbe9dbe8bc" providerId="LiveId" clId="{19B148AA-2DF6-41F3-B444-B60E5DBA990E}" dt="2018-09-10T18:04:29.343" v="9076" actId="20577"/>
          <ac:spMkLst>
            <pc:docMk/>
            <pc:sldMk cId="3316536681" sldId="335"/>
            <ac:spMk id="3" creationId="{6BE31D72-44B9-4D86-B5B3-DC5202BA1898}"/>
          </ac:spMkLst>
        </pc:spChg>
        <pc:spChg chg="add del">
          <ac:chgData name="Kang Wallter" userId="d5c269cbe9dbe8bc" providerId="LiveId" clId="{19B148AA-2DF6-41F3-B444-B60E5DBA990E}" dt="2018-09-10T18:05:03.673" v="9080"/>
          <ac:spMkLst>
            <pc:docMk/>
            <pc:sldMk cId="3316536681" sldId="335"/>
            <ac:spMk id="8" creationId="{A80B0102-3C6D-4543-8844-C5A5D2521D0D}"/>
          </ac:spMkLst>
        </pc:spChg>
        <pc:spChg chg="add del">
          <ac:chgData name="Kang Wallter" userId="d5c269cbe9dbe8bc" providerId="LiveId" clId="{19B148AA-2DF6-41F3-B444-B60E5DBA990E}" dt="2018-09-10T18:05:03.673" v="9080"/>
          <ac:spMkLst>
            <pc:docMk/>
            <pc:sldMk cId="3316536681" sldId="335"/>
            <ac:spMk id="9" creationId="{69BB651D-E5AB-4ED6-AA22-970A89BB7BC4}"/>
          </ac:spMkLst>
        </pc:spChg>
        <pc:spChg chg="add del">
          <ac:chgData name="Kang Wallter" userId="d5c269cbe9dbe8bc" providerId="LiveId" clId="{19B148AA-2DF6-41F3-B444-B60E5DBA990E}" dt="2018-09-10T18:05:03.673" v="9080"/>
          <ac:spMkLst>
            <pc:docMk/>
            <pc:sldMk cId="3316536681" sldId="335"/>
            <ac:spMk id="10" creationId="{1794F0B2-6D01-472B-A4E4-FB5A0EF9A658}"/>
          </ac:spMkLst>
        </pc:spChg>
        <pc:spChg chg="add del">
          <ac:chgData name="Kang Wallter" userId="d5c269cbe9dbe8bc" providerId="LiveId" clId="{19B148AA-2DF6-41F3-B444-B60E5DBA990E}" dt="2018-09-10T18:05:03.673" v="9080"/>
          <ac:spMkLst>
            <pc:docMk/>
            <pc:sldMk cId="3316536681" sldId="335"/>
            <ac:spMk id="11" creationId="{93B8890A-51A3-4F98-8975-F5CA12BF90A7}"/>
          </ac:spMkLst>
        </pc:spChg>
        <pc:spChg chg="add del">
          <ac:chgData name="Kang Wallter" userId="d5c269cbe9dbe8bc" providerId="LiveId" clId="{19B148AA-2DF6-41F3-B444-B60E5DBA990E}" dt="2018-09-10T18:05:03.673" v="9080"/>
          <ac:spMkLst>
            <pc:docMk/>
            <pc:sldMk cId="3316536681" sldId="335"/>
            <ac:spMk id="12" creationId="{800D7A87-72BE-4934-9537-DE009C426E76}"/>
          </ac:spMkLst>
        </pc:spChg>
        <pc:spChg chg="add del">
          <ac:chgData name="Kang Wallter" userId="d5c269cbe9dbe8bc" providerId="LiveId" clId="{19B148AA-2DF6-41F3-B444-B60E5DBA990E}" dt="2018-09-10T18:05:03.673" v="9080"/>
          <ac:spMkLst>
            <pc:docMk/>
            <pc:sldMk cId="3316536681" sldId="335"/>
            <ac:spMk id="13" creationId="{17D39D3A-5F53-4A84-9CD3-B407E60716F7}"/>
          </ac:spMkLst>
        </pc:spChg>
        <pc:spChg chg="add del">
          <ac:chgData name="Kang Wallter" userId="d5c269cbe9dbe8bc" providerId="LiveId" clId="{19B148AA-2DF6-41F3-B444-B60E5DBA990E}" dt="2018-09-10T18:05:03.673" v="9080"/>
          <ac:spMkLst>
            <pc:docMk/>
            <pc:sldMk cId="3316536681" sldId="335"/>
            <ac:spMk id="14" creationId="{BD381882-A547-4330-BC1F-3E223C7B2196}"/>
          </ac:spMkLst>
        </pc:spChg>
        <pc:spChg chg="add del">
          <ac:chgData name="Kang Wallter" userId="d5c269cbe9dbe8bc" providerId="LiveId" clId="{19B148AA-2DF6-41F3-B444-B60E5DBA990E}" dt="2018-09-10T18:05:03.673" v="9080"/>
          <ac:spMkLst>
            <pc:docMk/>
            <pc:sldMk cId="3316536681" sldId="335"/>
            <ac:spMk id="15" creationId="{F6365E1C-464C-436A-921A-9BBD55808DA2}"/>
          </ac:spMkLst>
        </pc:spChg>
        <pc:picChg chg="add del">
          <ac:chgData name="Kang Wallter" userId="d5c269cbe9dbe8bc" providerId="LiveId" clId="{19B148AA-2DF6-41F3-B444-B60E5DBA990E}" dt="2018-09-10T18:04:51.161" v="9078" actId="478"/>
          <ac:picMkLst>
            <pc:docMk/>
            <pc:sldMk cId="3316536681" sldId="335"/>
            <ac:picMk id="4" creationId="{0E4B1923-7FF2-42C2-9926-C9975F199102}"/>
          </ac:picMkLst>
        </pc:picChg>
        <pc:picChg chg="add del">
          <ac:chgData name="Kang Wallter" userId="d5c269cbe9dbe8bc" providerId="LiveId" clId="{19B148AA-2DF6-41F3-B444-B60E5DBA990E}" dt="2018-09-10T18:05:03.673" v="9080"/>
          <ac:picMkLst>
            <pc:docMk/>
            <pc:sldMk cId="3316536681" sldId="335"/>
            <ac:picMk id="5" creationId="{D376D93C-20FA-4F1F-81BB-87725FBD6192}"/>
          </ac:picMkLst>
        </pc:picChg>
        <pc:picChg chg="add del">
          <ac:chgData name="Kang Wallter" userId="d5c269cbe9dbe8bc" providerId="LiveId" clId="{19B148AA-2DF6-41F3-B444-B60E5DBA990E}" dt="2018-09-10T18:05:03.673" v="9080"/>
          <ac:picMkLst>
            <pc:docMk/>
            <pc:sldMk cId="3316536681" sldId="335"/>
            <ac:picMk id="6" creationId="{9AC41BA5-BAA3-45C6-8417-34F0B100FBD5}"/>
          </ac:picMkLst>
        </pc:picChg>
        <pc:picChg chg="add del">
          <ac:chgData name="Kang Wallter" userId="d5c269cbe9dbe8bc" providerId="LiveId" clId="{19B148AA-2DF6-41F3-B444-B60E5DBA990E}" dt="2018-09-10T18:05:03.673" v="9080"/>
          <ac:picMkLst>
            <pc:docMk/>
            <pc:sldMk cId="3316536681" sldId="335"/>
            <ac:picMk id="7" creationId="{AD98D0BF-5CF0-4363-AD1B-48F5EFBF4503}"/>
          </ac:picMkLst>
        </pc:picChg>
        <pc:picChg chg="add mod">
          <ac:chgData name="Kang Wallter" userId="d5c269cbe9dbe8bc" providerId="LiveId" clId="{19B148AA-2DF6-41F3-B444-B60E5DBA990E}" dt="2018-09-10T18:05:19.195" v="9082" actId="1076"/>
          <ac:picMkLst>
            <pc:docMk/>
            <pc:sldMk cId="3316536681" sldId="335"/>
            <ac:picMk id="16" creationId="{34D32BB4-6165-4368-9FFB-B933C3E05A4A}"/>
          </ac:picMkLst>
        </pc:picChg>
      </pc:sldChg>
      <pc:sldChg chg="addSp delSp modSp add">
        <pc:chgData name="Kang Wallter" userId="d5c269cbe9dbe8bc" providerId="LiveId" clId="{19B148AA-2DF6-41F3-B444-B60E5DBA990E}" dt="2018-09-10T18:06:46.905" v="9103" actId="1076"/>
        <pc:sldMkLst>
          <pc:docMk/>
          <pc:sldMk cId="176524227" sldId="336"/>
        </pc:sldMkLst>
        <pc:spChg chg="del">
          <ac:chgData name="Kang Wallter" userId="d5c269cbe9dbe8bc" providerId="LiveId" clId="{19B148AA-2DF6-41F3-B444-B60E5DBA990E}" dt="2018-09-10T18:05:40.616" v="9084" actId="478"/>
          <ac:spMkLst>
            <pc:docMk/>
            <pc:sldMk cId="176524227" sldId="336"/>
            <ac:spMk id="2" creationId="{EFD7BC03-D652-4753-970C-A15126D051E1}"/>
          </ac:spMkLst>
        </pc:spChg>
        <pc:spChg chg="del">
          <ac:chgData name="Kang Wallter" userId="d5c269cbe9dbe8bc" providerId="LiveId" clId="{19B148AA-2DF6-41F3-B444-B60E5DBA990E}" dt="2018-09-10T18:05:40.616" v="9084" actId="478"/>
          <ac:spMkLst>
            <pc:docMk/>
            <pc:sldMk cId="176524227" sldId="336"/>
            <ac:spMk id="3" creationId="{313FDBB2-A808-4F7D-8790-4220EB732421}"/>
          </ac:spMkLst>
        </pc:spChg>
        <pc:graphicFrameChg chg="add mod modGraphic">
          <ac:chgData name="Kang Wallter" userId="d5c269cbe9dbe8bc" providerId="LiveId" clId="{19B148AA-2DF6-41F3-B444-B60E5DBA990E}" dt="2018-09-10T18:06:01.004" v="9091" actId="403"/>
          <ac:graphicFrameMkLst>
            <pc:docMk/>
            <pc:sldMk cId="176524227" sldId="336"/>
            <ac:graphicFrameMk id="4" creationId="{0D8E82A4-CD8A-4633-AF6A-B34A215672DA}"/>
          </ac:graphicFrameMkLst>
        </pc:graphicFrameChg>
        <pc:graphicFrameChg chg="add mod modGraphic">
          <ac:chgData name="Kang Wallter" userId="d5c269cbe9dbe8bc" providerId="LiveId" clId="{19B148AA-2DF6-41F3-B444-B60E5DBA990E}" dt="2018-09-10T18:06:44.187" v="9101" actId="1076"/>
          <ac:graphicFrameMkLst>
            <pc:docMk/>
            <pc:sldMk cId="176524227" sldId="336"/>
            <ac:graphicFrameMk id="6" creationId="{45D790D6-519B-4A8A-A076-3AF867930F41}"/>
          </ac:graphicFrameMkLst>
        </pc:graphicFrameChg>
        <pc:picChg chg="add mod">
          <ac:chgData name="Kang Wallter" userId="d5c269cbe9dbe8bc" providerId="LiveId" clId="{19B148AA-2DF6-41F3-B444-B60E5DBA990E}" dt="2018-09-10T18:06:37.629" v="9100" actId="1076"/>
          <ac:picMkLst>
            <pc:docMk/>
            <pc:sldMk cId="176524227" sldId="336"/>
            <ac:picMk id="5" creationId="{3FEDD4F5-D486-42D4-BEF8-E30C5109D182}"/>
          </ac:picMkLst>
        </pc:picChg>
        <pc:picChg chg="add mod">
          <ac:chgData name="Kang Wallter" userId="d5c269cbe9dbe8bc" providerId="LiveId" clId="{19B148AA-2DF6-41F3-B444-B60E5DBA990E}" dt="2018-09-10T18:06:46.905" v="9103" actId="1076"/>
          <ac:picMkLst>
            <pc:docMk/>
            <pc:sldMk cId="176524227" sldId="336"/>
            <ac:picMk id="7" creationId="{EF1FF73E-82A6-4B71-A287-4B1FA34D1C9D}"/>
          </ac:picMkLst>
        </pc:picChg>
      </pc:sldChg>
      <pc:sldChg chg="addSp modSp add">
        <pc:chgData name="Kang Wallter" userId="d5c269cbe9dbe8bc" providerId="LiveId" clId="{19B148AA-2DF6-41F3-B444-B60E5DBA990E}" dt="2018-09-10T18:08:15.036" v="9260" actId="1076"/>
        <pc:sldMkLst>
          <pc:docMk/>
          <pc:sldMk cId="2778469366" sldId="337"/>
        </pc:sldMkLst>
        <pc:spChg chg="mod">
          <ac:chgData name="Kang Wallter" userId="d5c269cbe9dbe8bc" providerId="LiveId" clId="{19B148AA-2DF6-41F3-B444-B60E5DBA990E}" dt="2018-09-10T18:07:03.239" v="9147" actId="20577"/>
          <ac:spMkLst>
            <pc:docMk/>
            <pc:sldMk cId="2778469366" sldId="337"/>
            <ac:spMk id="2" creationId="{164EC3F9-B3D4-4886-910E-1B7EC62FFEC0}"/>
          </ac:spMkLst>
        </pc:spChg>
        <pc:spChg chg="mod">
          <ac:chgData name="Kang Wallter" userId="d5c269cbe9dbe8bc" providerId="LiveId" clId="{19B148AA-2DF6-41F3-B444-B60E5DBA990E}" dt="2018-09-10T18:07:35.209" v="9246" actId="20577"/>
          <ac:spMkLst>
            <pc:docMk/>
            <pc:sldMk cId="2778469366" sldId="337"/>
            <ac:spMk id="3" creationId="{1748F0DE-AD52-43B8-9B45-BAF9FC2BB593}"/>
          </ac:spMkLst>
        </pc:spChg>
        <pc:graphicFrameChg chg="add mod modGraphic">
          <ac:chgData name="Kang Wallter" userId="d5c269cbe9dbe8bc" providerId="LiveId" clId="{19B148AA-2DF6-41F3-B444-B60E5DBA990E}" dt="2018-09-10T18:07:56.418" v="9256" actId="1076"/>
          <ac:graphicFrameMkLst>
            <pc:docMk/>
            <pc:sldMk cId="2778469366" sldId="337"/>
            <ac:graphicFrameMk id="4" creationId="{E1B85FD2-DB53-4AD1-B765-673C02A88580}"/>
          </ac:graphicFrameMkLst>
        </pc:graphicFrameChg>
        <pc:picChg chg="add mod">
          <ac:chgData name="Kang Wallter" userId="d5c269cbe9dbe8bc" providerId="LiveId" clId="{19B148AA-2DF6-41F3-B444-B60E5DBA990E}" dt="2018-09-10T18:08:15.036" v="9260" actId="1076"/>
          <ac:picMkLst>
            <pc:docMk/>
            <pc:sldMk cId="2778469366" sldId="337"/>
            <ac:picMk id="5" creationId="{39F68B86-18B0-4762-9D70-CD41AD3A8A4E}"/>
          </ac:picMkLst>
        </pc:picChg>
      </pc:sldChg>
      <pc:sldChg chg="addSp modSp add">
        <pc:chgData name="Kang Wallter" userId="d5c269cbe9dbe8bc" providerId="LiveId" clId="{19B148AA-2DF6-41F3-B444-B60E5DBA990E}" dt="2018-09-10T18:09:08.846" v="9421" actId="1076"/>
        <pc:sldMkLst>
          <pc:docMk/>
          <pc:sldMk cId="2558199006" sldId="338"/>
        </pc:sldMkLst>
        <pc:spChg chg="mod">
          <ac:chgData name="Kang Wallter" userId="d5c269cbe9dbe8bc" providerId="LiveId" clId="{19B148AA-2DF6-41F3-B444-B60E5DBA990E}" dt="2018-09-10T18:08:46.905" v="9326"/>
          <ac:spMkLst>
            <pc:docMk/>
            <pc:sldMk cId="2558199006" sldId="338"/>
            <ac:spMk id="2" creationId="{43673567-0B6A-4E25-B4F0-1D5FEFC23011}"/>
          </ac:spMkLst>
        </pc:spChg>
        <pc:spChg chg="mod">
          <ac:chgData name="Kang Wallter" userId="d5c269cbe9dbe8bc" providerId="LiveId" clId="{19B148AA-2DF6-41F3-B444-B60E5DBA990E}" dt="2018-09-10T18:09:02.293" v="9419"/>
          <ac:spMkLst>
            <pc:docMk/>
            <pc:sldMk cId="2558199006" sldId="338"/>
            <ac:spMk id="3" creationId="{F10FDB71-4285-46E5-9ACC-B9C4E0841830}"/>
          </ac:spMkLst>
        </pc:spChg>
        <pc:picChg chg="add mod">
          <ac:chgData name="Kang Wallter" userId="d5c269cbe9dbe8bc" providerId="LiveId" clId="{19B148AA-2DF6-41F3-B444-B60E5DBA990E}" dt="2018-09-10T18:09:08.846" v="9421" actId="1076"/>
          <ac:picMkLst>
            <pc:docMk/>
            <pc:sldMk cId="2558199006" sldId="338"/>
            <ac:picMk id="4" creationId="{DBEE9E5B-3654-4BDD-8098-08D9E4C881C3}"/>
          </ac:picMkLst>
        </pc:picChg>
      </pc:sldChg>
      <pc:sldChg chg="addSp delSp modSp add">
        <pc:chgData name="Kang Wallter" userId="d5c269cbe9dbe8bc" providerId="LiveId" clId="{19B148AA-2DF6-41F3-B444-B60E5DBA990E}" dt="2018-09-10T18:10:34.849" v="9467" actId="1076"/>
        <pc:sldMkLst>
          <pc:docMk/>
          <pc:sldMk cId="803786774" sldId="339"/>
        </pc:sldMkLst>
        <pc:spChg chg="mod">
          <ac:chgData name="Kang Wallter" userId="d5c269cbe9dbe8bc" providerId="LiveId" clId="{19B148AA-2DF6-41F3-B444-B60E5DBA990E}" dt="2018-09-10T18:09:45.726" v="9453" actId="20577"/>
          <ac:spMkLst>
            <pc:docMk/>
            <pc:sldMk cId="803786774" sldId="339"/>
            <ac:spMk id="2" creationId="{D4A53A7C-A687-44E1-B8E5-3E6D6532F086}"/>
          </ac:spMkLst>
        </pc:spChg>
        <pc:spChg chg="del">
          <ac:chgData name="Kang Wallter" userId="d5c269cbe9dbe8bc" providerId="LiveId" clId="{19B148AA-2DF6-41F3-B444-B60E5DBA990E}" dt="2018-09-10T18:10:09.047" v="9460" actId="478"/>
          <ac:spMkLst>
            <pc:docMk/>
            <pc:sldMk cId="803786774" sldId="339"/>
            <ac:spMk id="3" creationId="{6D08407A-BA8B-4682-8BBD-157C408B47A9}"/>
          </ac:spMkLst>
        </pc:spChg>
        <pc:spChg chg="add mod">
          <ac:chgData name="Kang Wallter" userId="d5c269cbe9dbe8bc" providerId="LiveId" clId="{19B148AA-2DF6-41F3-B444-B60E5DBA990E}" dt="2018-09-10T18:10:19.142" v="9463" actId="13822"/>
          <ac:spMkLst>
            <pc:docMk/>
            <pc:sldMk cId="803786774" sldId="339"/>
            <ac:spMk id="4" creationId="{9196F17E-1A44-429A-B93C-655C9F254428}"/>
          </ac:spMkLst>
        </pc:spChg>
        <pc:picChg chg="add mod">
          <ac:chgData name="Kang Wallter" userId="d5c269cbe9dbe8bc" providerId="LiveId" clId="{19B148AA-2DF6-41F3-B444-B60E5DBA990E}" dt="2018-09-10T18:10:34.849" v="9467" actId="1076"/>
          <ac:picMkLst>
            <pc:docMk/>
            <pc:sldMk cId="803786774" sldId="339"/>
            <ac:picMk id="5" creationId="{521054FF-4486-42E1-93B9-7749403795E2}"/>
          </ac:picMkLst>
        </pc:picChg>
      </pc:sldChg>
      <pc:sldChg chg="addSp delSp modSp add">
        <pc:chgData name="Kang Wallter" userId="d5c269cbe9dbe8bc" providerId="LiveId" clId="{19B148AA-2DF6-41F3-B444-B60E5DBA990E}" dt="2018-09-10T18:14:13.690" v="9531" actId="1076"/>
        <pc:sldMkLst>
          <pc:docMk/>
          <pc:sldMk cId="353479183" sldId="340"/>
        </pc:sldMkLst>
        <pc:spChg chg="mod">
          <ac:chgData name="Kang Wallter" userId="d5c269cbe9dbe8bc" providerId="LiveId" clId="{19B148AA-2DF6-41F3-B444-B60E5DBA990E}" dt="2018-09-10T18:12:30.104" v="9508" actId="20577"/>
          <ac:spMkLst>
            <pc:docMk/>
            <pc:sldMk cId="353479183" sldId="340"/>
            <ac:spMk id="2" creationId="{EDFBB4F1-6DCF-4DEF-886C-5AC91AFF6A48}"/>
          </ac:spMkLst>
        </pc:spChg>
        <pc:spChg chg="del">
          <ac:chgData name="Kang Wallter" userId="d5c269cbe9dbe8bc" providerId="LiveId" clId="{19B148AA-2DF6-41F3-B444-B60E5DBA990E}" dt="2018-09-10T18:13:52.294" v="9522"/>
          <ac:spMkLst>
            <pc:docMk/>
            <pc:sldMk cId="353479183" sldId="340"/>
            <ac:spMk id="3" creationId="{729E8301-35A6-45AD-B65F-19EA937B9821}"/>
          </ac:spMkLst>
        </pc:spChg>
        <pc:spChg chg="add mod">
          <ac:chgData name="Kang Wallter" userId="d5c269cbe9dbe8bc" providerId="LiveId" clId="{19B148AA-2DF6-41F3-B444-B60E5DBA990E}" dt="2018-09-10T18:13:56.684" v="9524" actId="1076"/>
          <ac:spMkLst>
            <pc:docMk/>
            <pc:sldMk cId="353479183" sldId="340"/>
            <ac:spMk id="4" creationId="{95A3CF94-1CE5-4071-A99F-4A9268302E2B}"/>
          </ac:spMkLst>
        </pc:spChg>
        <pc:spChg chg="add mod">
          <ac:chgData name="Kang Wallter" userId="d5c269cbe9dbe8bc" providerId="LiveId" clId="{19B148AA-2DF6-41F3-B444-B60E5DBA990E}" dt="2018-09-10T18:13:21.414" v="9521" actId="1076"/>
          <ac:spMkLst>
            <pc:docMk/>
            <pc:sldMk cId="353479183" sldId="340"/>
            <ac:spMk id="5" creationId="{B84836A1-8CDB-4F97-BA1F-77177D0A79EB}"/>
          </ac:spMkLst>
        </pc:spChg>
        <pc:graphicFrameChg chg="add mod modGraphic">
          <ac:chgData name="Kang Wallter" userId="d5c269cbe9dbe8bc" providerId="LiveId" clId="{19B148AA-2DF6-41F3-B444-B60E5DBA990E}" dt="2018-09-10T18:14:13.690" v="9531" actId="1076"/>
          <ac:graphicFrameMkLst>
            <pc:docMk/>
            <pc:sldMk cId="353479183" sldId="340"/>
            <ac:graphicFrameMk id="6" creationId="{7058FB1D-1C52-4AEC-BEF9-3A7A0D0A5872}"/>
          </ac:graphicFrameMkLst>
        </pc:graphicFrameChg>
      </pc:sldChg>
      <pc:sldChg chg="modSp add">
        <pc:chgData name="Kang Wallter" userId="d5c269cbe9dbe8bc" providerId="LiveId" clId="{19B148AA-2DF6-41F3-B444-B60E5DBA990E}" dt="2018-09-10T18:27:11.736" v="9904"/>
        <pc:sldMkLst>
          <pc:docMk/>
          <pc:sldMk cId="3327435798" sldId="341"/>
        </pc:sldMkLst>
        <pc:spChg chg="mod">
          <ac:chgData name="Kang Wallter" userId="d5c269cbe9dbe8bc" providerId="LiveId" clId="{19B148AA-2DF6-41F3-B444-B60E5DBA990E}" dt="2018-09-10T18:15:11.975" v="9566"/>
          <ac:spMkLst>
            <pc:docMk/>
            <pc:sldMk cId="3327435798" sldId="341"/>
            <ac:spMk id="2" creationId="{BB3B21D8-4CAB-4846-B055-47C80B4DAADC}"/>
          </ac:spMkLst>
        </pc:spChg>
        <pc:spChg chg="mod">
          <ac:chgData name="Kang Wallter" userId="d5c269cbe9dbe8bc" providerId="LiveId" clId="{19B148AA-2DF6-41F3-B444-B60E5DBA990E}" dt="2018-09-10T18:27:11.736" v="9904"/>
          <ac:spMkLst>
            <pc:docMk/>
            <pc:sldMk cId="3327435798" sldId="341"/>
            <ac:spMk id="3" creationId="{39A1E08D-999D-47F6-86C5-3FB6932C0DD4}"/>
          </ac:spMkLst>
        </pc:spChg>
      </pc:sldChg>
      <pc:sldChg chg="modSp add ord">
        <pc:chgData name="Kang Wallter" userId="d5c269cbe9dbe8bc" providerId="LiveId" clId="{19B148AA-2DF6-41F3-B444-B60E5DBA990E}" dt="2018-09-10T18:14:46.759" v="9542"/>
        <pc:sldMkLst>
          <pc:docMk/>
          <pc:sldMk cId="2499034573" sldId="342"/>
        </pc:sldMkLst>
        <pc:spChg chg="mod">
          <ac:chgData name="Kang Wallter" userId="d5c269cbe9dbe8bc" providerId="LiveId" clId="{19B148AA-2DF6-41F3-B444-B60E5DBA990E}" dt="2018-09-10T18:14:46.759" v="9542"/>
          <ac:spMkLst>
            <pc:docMk/>
            <pc:sldMk cId="2499034573" sldId="342"/>
            <ac:spMk id="2" creationId="{2EEFBACF-BF3B-4C2B-A8AA-46E85265C58C}"/>
          </ac:spMkLst>
        </pc:spChg>
      </pc:sldChg>
      <pc:sldChg chg="modSp add">
        <pc:chgData name="Kang Wallter" userId="d5c269cbe9dbe8bc" providerId="LiveId" clId="{19B148AA-2DF6-41F3-B444-B60E5DBA990E}" dt="2018-09-10T18:29:05.637" v="9949"/>
        <pc:sldMkLst>
          <pc:docMk/>
          <pc:sldMk cId="273346312" sldId="343"/>
        </pc:sldMkLst>
        <pc:spChg chg="mod">
          <ac:chgData name="Kang Wallter" userId="d5c269cbe9dbe8bc" providerId="LiveId" clId="{19B148AA-2DF6-41F3-B444-B60E5DBA990E}" dt="2018-09-10T18:27:35.081" v="9936" actId="20577"/>
          <ac:spMkLst>
            <pc:docMk/>
            <pc:sldMk cId="273346312" sldId="343"/>
            <ac:spMk id="2" creationId="{68737664-B6AC-476C-83AD-1E44ACD1CF3D}"/>
          </ac:spMkLst>
        </pc:spChg>
        <pc:spChg chg="mod">
          <ac:chgData name="Kang Wallter" userId="d5c269cbe9dbe8bc" providerId="LiveId" clId="{19B148AA-2DF6-41F3-B444-B60E5DBA990E}" dt="2018-09-10T18:29:05.637" v="9949"/>
          <ac:spMkLst>
            <pc:docMk/>
            <pc:sldMk cId="273346312" sldId="343"/>
            <ac:spMk id="3" creationId="{C4EB1436-D4E4-4FEB-9A1A-3BA8CFDEAD50}"/>
          </ac:spMkLst>
        </pc:spChg>
      </pc:sldChg>
      <pc:sldChg chg="addSp delSp modSp add">
        <pc:chgData name="Kang Wallter" userId="d5c269cbe9dbe8bc" providerId="LiveId" clId="{19B148AA-2DF6-41F3-B444-B60E5DBA990E}" dt="2018-09-10T18:30:52.262" v="9994" actId="1076"/>
        <pc:sldMkLst>
          <pc:docMk/>
          <pc:sldMk cId="1527963299" sldId="344"/>
        </pc:sldMkLst>
        <pc:spChg chg="mod">
          <ac:chgData name="Kang Wallter" userId="d5c269cbe9dbe8bc" providerId="LiveId" clId="{19B148AA-2DF6-41F3-B444-B60E5DBA990E}" dt="2018-09-10T18:30:00.018" v="9969"/>
          <ac:spMkLst>
            <pc:docMk/>
            <pc:sldMk cId="1527963299" sldId="344"/>
            <ac:spMk id="2" creationId="{D33E6FF4-6DE6-4E6C-8571-ED45254F42E6}"/>
          </ac:spMkLst>
        </pc:spChg>
        <pc:spChg chg="del">
          <ac:chgData name="Kang Wallter" userId="d5c269cbe9dbe8bc" providerId="LiveId" clId="{19B148AA-2DF6-41F3-B444-B60E5DBA990E}" dt="2018-09-10T18:30:41.534" v="9987" actId="478"/>
          <ac:spMkLst>
            <pc:docMk/>
            <pc:sldMk cId="1527963299" sldId="344"/>
            <ac:spMk id="3" creationId="{240A75C1-ECEC-4EAD-9303-B387E116EF92}"/>
          </ac:spMkLst>
        </pc:spChg>
        <pc:spChg chg="add mod">
          <ac:chgData name="Kang Wallter" userId="d5c269cbe9dbe8bc" providerId="LiveId" clId="{19B148AA-2DF6-41F3-B444-B60E5DBA990E}" dt="2018-09-10T18:30:47.797" v="9993" actId="20577"/>
          <ac:spMkLst>
            <pc:docMk/>
            <pc:sldMk cId="1527963299" sldId="344"/>
            <ac:spMk id="4" creationId="{F6D7E936-5021-427A-B608-06D2710E2BA9}"/>
          </ac:spMkLst>
        </pc:spChg>
        <pc:spChg chg="add mod">
          <ac:chgData name="Kang Wallter" userId="d5c269cbe9dbe8bc" providerId="LiveId" clId="{19B148AA-2DF6-41F3-B444-B60E5DBA990E}" dt="2018-09-10T18:30:52.262" v="9994" actId="1076"/>
          <ac:spMkLst>
            <pc:docMk/>
            <pc:sldMk cId="1527963299" sldId="344"/>
            <ac:spMk id="5" creationId="{3A394202-9B45-4CA4-9D38-137BE7AA2B0C}"/>
          </ac:spMkLst>
        </pc:spChg>
      </pc:sldChg>
      <pc:sldChg chg="addSp modSp add">
        <pc:chgData name="Kang Wallter" userId="d5c269cbe9dbe8bc" providerId="LiveId" clId="{19B148AA-2DF6-41F3-B444-B60E5DBA990E}" dt="2018-09-10T18:32:14.783" v="10154" actId="13822"/>
        <pc:sldMkLst>
          <pc:docMk/>
          <pc:sldMk cId="2732736189" sldId="345"/>
        </pc:sldMkLst>
        <pc:spChg chg="mod">
          <ac:chgData name="Kang Wallter" userId="d5c269cbe9dbe8bc" providerId="LiveId" clId="{19B148AA-2DF6-41F3-B444-B60E5DBA990E}" dt="2018-09-10T18:31:21.089" v="10076"/>
          <ac:spMkLst>
            <pc:docMk/>
            <pc:sldMk cId="2732736189" sldId="345"/>
            <ac:spMk id="2" creationId="{C7F6A62B-8AEF-4206-915C-9B0C1BD0F237}"/>
          </ac:spMkLst>
        </pc:spChg>
        <pc:spChg chg="mod">
          <ac:chgData name="Kang Wallter" userId="d5c269cbe9dbe8bc" providerId="LiveId" clId="{19B148AA-2DF6-41F3-B444-B60E5DBA990E}" dt="2018-09-10T18:31:54.045" v="10147" actId="20577"/>
          <ac:spMkLst>
            <pc:docMk/>
            <pc:sldMk cId="2732736189" sldId="345"/>
            <ac:spMk id="3" creationId="{A80A65EF-D050-4428-94EA-D3CFBD1E81B0}"/>
          </ac:spMkLst>
        </pc:spChg>
        <pc:spChg chg="add mod">
          <ac:chgData name="Kang Wallter" userId="d5c269cbe9dbe8bc" providerId="LiveId" clId="{19B148AA-2DF6-41F3-B444-B60E5DBA990E}" dt="2018-09-10T18:32:14.783" v="10154" actId="13822"/>
          <ac:spMkLst>
            <pc:docMk/>
            <pc:sldMk cId="2732736189" sldId="345"/>
            <ac:spMk id="4" creationId="{F656035B-3FA9-49F8-A4F7-C73BEFB420BD}"/>
          </ac:spMkLst>
        </pc:spChg>
      </pc:sldChg>
      <pc:sldChg chg="addSp delSp modSp add">
        <pc:chgData name="Kang Wallter" userId="d5c269cbe9dbe8bc" providerId="LiveId" clId="{19B148AA-2DF6-41F3-B444-B60E5DBA990E}" dt="2018-09-10T18:33:51.085" v="10262" actId="13822"/>
        <pc:sldMkLst>
          <pc:docMk/>
          <pc:sldMk cId="566845537" sldId="346"/>
        </pc:sldMkLst>
        <pc:spChg chg="mod">
          <ac:chgData name="Kang Wallter" userId="d5c269cbe9dbe8bc" providerId="LiveId" clId="{19B148AA-2DF6-41F3-B444-B60E5DBA990E}" dt="2018-09-10T18:32:32.937" v="10183" actId="20577"/>
          <ac:spMkLst>
            <pc:docMk/>
            <pc:sldMk cId="566845537" sldId="346"/>
            <ac:spMk id="2" creationId="{05F245DC-3931-4CCC-9836-7B3172D81413}"/>
          </ac:spMkLst>
        </pc:spChg>
        <pc:spChg chg="del">
          <ac:chgData name="Kang Wallter" userId="d5c269cbe9dbe8bc" providerId="LiveId" clId="{19B148AA-2DF6-41F3-B444-B60E5DBA990E}" dt="2018-09-10T18:32:49.697" v="10184" actId="478"/>
          <ac:spMkLst>
            <pc:docMk/>
            <pc:sldMk cId="566845537" sldId="346"/>
            <ac:spMk id="3" creationId="{30097F19-DC03-490D-9AFE-1B41CC1CD86C}"/>
          </ac:spMkLst>
        </pc:spChg>
        <pc:spChg chg="add mod">
          <ac:chgData name="Kang Wallter" userId="d5c269cbe9dbe8bc" providerId="LiveId" clId="{19B148AA-2DF6-41F3-B444-B60E5DBA990E}" dt="2018-09-10T18:33:51.085" v="10262" actId="13822"/>
          <ac:spMkLst>
            <pc:docMk/>
            <pc:sldMk cId="566845537" sldId="346"/>
            <ac:spMk id="4" creationId="{5E898016-889A-40B6-9FAC-F7E394181EF5}"/>
          </ac:spMkLst>
        </pc:spChg>
      </pc:sldChg>
      <pc:sldChg chg="addSp delSp modSp add">
        <pc:chgData name="Kang Wallter" userId="d5c269cbe9dbe8bc" providerId="LiveId" clId="{19B148AA-2DF6-41F3-B444-B60E5DBA990E}" dt="2018-09-10T18:35:32.243" v="10317" actId="1076"/>
        <pc:sldMkLst>
          <pc:docMk/>
          <pc:sldMk cId="1686085907" sldId="347"/>
        </pc:sldMkLst>
        <pc:spChg chg="mod">
          <ac:chgData name="Kang Wallter" userId="d5c269cbe9dbe8bc" providerId="LiveId" clId="{19B148AA-2DF6-41F3-B444-B60E5DBA990E}" dt="2018-09-10T18:34:11.414" v="10301" actId="20577"/>
          <ac:spMkLst>
            <pc:docMk/>
            <pc:sldMk cId="1686085907" sldId="347"/>
            <ac:spMk id="2" creationId="{97258D7C-FD5C-40B0-B2CA-09117C535612}"/>
          </ac:spMkLst>
        </pc:spChg>
        <pc:spChg chg="del">
          <ac:chgData name="Kang Wallter" userId="d5c269cbe9dbe8bc" providerId="LiveId" clId="{19B148AA-2DF6-41F3-B444-B60E5DBA990E}" dt="2018-09-10T18:34:43.326" v="10302" actId="478"/>
          <ac:spMkLst>
            <pc:docMk/>
            <pc:sldMk cId="1686085907" sldId="347"/>
            <ac:spMk id="3" creationId="{99152A6A-8E71-445B-B58A-24604AABE8E6}"/>
          </ac:spMkLst>
        </pc:spChg>
        <pc:spChg chg="add mod">
          <ac:chgData name="Kang Wallter" userId="d5c269cbe9dbe8bc" providerId="LiveId" clId="{19B148AA-2DF6-41F3-B444-B60E5DBA990E}" dt="2018-09-10T18:35:24.915" v="10316" actId="13822"/>
          <ac:spMkLst>
            <pc:docMk/>
            <pc:sldMk cId="1686085907" sldId="347"/>
            <ac:spMk id="5" creationId="{A53593C9-A236-471E-BD29-82989E661927}"/>
          </ac:spMkLst>
        </pc:spChg>
        <pc:picChg chg="add mod">
          <ac:chgData name="Kang Wallter" userId="d5c269cbe9dbe8bc" providerId="LiveId" clId="{19B148AA-2DF6-41F3-B444-B60E5DBA990E}" dt="2018-09-10T18:35:32.243" v="10317" actId="1076"/>
          <ac:picMkLst>
            <pc:docMk/>
            <pc:sldMk cId="1686085907" sldId="347"/>
            <ac:picMk id="4" creationId="{274A1C38-D1C8-4D4A-979F-2090C8CD6ED5}"/>
          </ac:picMkLst>
        </pc:picChg>
      </pc:sldChg>
      <pc:sldChg chg="addSp modSp add">
        <pc:chgData name="Kang Wallter" userId="d5c269cbe9dbe8bc" providerId="LiveId" clId="{19B148AA-2DF6-41F3-B444-B60E5DBA990E}" dt="2018-09-10T18:38:20.621" v="10599" actId="13822"/>
        <pc:sldMkLst>
          <pc:docMk/>
          <pc:sldMk cId="290992422" sldId="348"/>
        </pc:sldMkLst>
        <pc:spChg chg="mod">
          <ac:chgData name="Kang Wallter" userId="d5c269cbe9dbe8bc" providerId="LiveId" clId="{19B148AA-2DF6-41F3-B444-B60E5DBA990E}" dt="2018-09-10T18:35:58.532" v="10349" actId="20577"/>
          <ac:spMkLst>
            <pc:docMk/>
            <pc:sldMk cId="290992422" sldId="348"/>
            <ac:spMk id="2" creationId="{FCD5D7AD-D105-4610-AC27-9A7235D80965}"/>
          </ac:spMkLst>
        </pc:spChg>
        <pc:spChg chg="mod">
          <ac:chgData name="Kang Wallter" userId="d5c269cbe9dbe8bc" providerId="LiveId" clId="{19B148AA-2DF6-41F3-B444-B60E5DBA990E}" dt="2018-09-10T18:36:52.060" v="10549" actId="20577"/>
          <ac:spMkLst>
            <pc:docMk/>
            <pc:sldMk cId="290992422" sldId="348"/>
            <ac:spMk id="3" creationId="{D645D462-41FF-43E8-A42B-480944D9F1AA}"/>
          </ac:spMkLst>
        </pc:spChg>
        <pc:spChg chg="add mod">
          <ac:chgData name="Kang Wallter" userId="d5c269cbe9dbe8bc" providerId="LiveId" clId="{19B148AA-2DF6-41F3-B444-B60E5DBA990E}" dt="2018-09-10T18:37:27.983" v="10572" actId="13822"/>
          <ac:spMkLst>
            <pc:docMk/>
            <pc:sldMk cId="290992422" sldId="348"/>
            <ac:spMk id="4" creationId="{7A565792-595C-41C4-8756-FC712C4B0DB0}"/>
          </ac:spMkLst>
        </pc:spChg>
        <pc:spChg chg="add mod">
          <ac:chgData name="Kang Wallter" userId="d5c269cbe9dbe8bc" providerId="LiveId" clId="{19B148AA-2DF6-41F3-B444-B60E5DBA990E}" dt="2018-09-10T18:38:20.621" v="10599" actId="13822"/>
          <ac:spMkLst>
            <pc:docMk/>
            <pc:sldMk cId="290992422" sldId="348"/>
            <ac:spMk id="5" creationId="{A2F448FA-0526-4928-B96A-61CBAD18AF9D}"/>
          </ac:spMkLst>
        </pc:spChg>
      </pc:sldChg>
      <pc:sldChg chg="add del">
        <pc:chgData name="Kang Wallter" userId="d5c269cbe9dbe8bc" providerId="LiveId" clId="{19B148AA-2DF6-41F3-B444-B60E5DBA990E}" dt="2018-09-10T18:35:37.087" v="10319"/>
        <pc:sldMkLst>
          <pc:docMk/>
          <pc:sldMk cId="2338792162" sldId="348"/>
        </pc:sldMkLst>
      </pc:sldChg>
      <pc:sldChg chg="addSp modSp add">
        <pc:chgData name="Kang Wallter" userId="d5c269cbe9dbe8bc" providerId="LiveId" clId="{19B148AA-2DF6-41F3-B444-B60E5DBA990E}" dt="2018-09-10T18:39:27.125" v="10647" actId="1076"/>
        <pc:sldMkLst>
          <pc:docMk/>
          <pc:sldMk cId="3526128517" sldId="349"/>
        </pc:sldMkLst>
        <pc:spChg chg="mod">
          <ac:chgData name="Kang Wallter" userId="d5c269cbe9dbe8bc" providerId="LiveId" clId="{19B148AA-2DF6-41F3-B444-B60E5DBA990E}" dt="2018-09-10T18:38:35.253" v="10641" actId="20577"/>
          <ac:spMkLst>
            <pc:docMk/>
            <pc:sldMk cId="3526128517" sldId="349"/>
            <ac:spMk id="2" creationId="{F6C56DFA-A649-4296-8B2A-2E1F4934C23E}"/>
          </ac:spMkLst>
        </pc:spChg>
        <pc:picChg chg="add mod">
          <ac:chgData name="Kang Wallter" userId="d5c269cbe9dbe8bc" providerId="LiveId" clId="{19B148AA-2DF6-41F3-B444-B60E5DBA990E}" dt="2018-09-10T18:39:11.941" v="10643" actId="1076"/>
          <ac:picMkLst>
            <pc:docMk/>
            <pc:sldMk cId="3526128517" sldId="349"/>
            <ac:picMk id="4" creationId="{CE8C9E0D-FA26-4677-914B-5BE99B6771F8}"/>
          </ac:picMkLst>
        </pc:picChg>
        <pc:picChg chg="add mod">
          <ac:chgData name="Kang Wallter" userId="d5c269cbe9dbe8bc" providerId="LiveId" clId="{19B148AA-2DF6-41F3-B444-B60E5DBA990E}" dt="2018-09-10T18:39:27.125" v="10647" actId="1076"/>
          <ac:picMkLst>
            <pc:docMk/>
            <pc:sldMk cId="3526128517" sldId="349"/>
            <ac:picMk id="5" creationId="{D8BE20A6-53A0-47E4-ABA1-194D607FF584}"/>
          </ac:picMkLst>
        </pc:picChg>
      </pc:sldChg>
      <pc:sldChg chg="addSp delSp modSp add">
        <pc:chgData name="Kang Wallter" userId="d5c269cbe9dbe8bc" providerId="LiveId" clId="{19B148AA-2DF6-41F3-B444-B60E5DBA990E}" dt="2018-09-10T18:40:16.829" v="10686" actId="1076"/>
        <pc:sldMkLst>
          <pc:docMk/>
          <pc:sldMk cId="1122398389" sldId="350"/>
        </pc:sldMkLst>
        <pc:spChg chg="mod">
          <ac:chgData name="Kang Wallter" userId="d5c269cbe9dbe8bc" providerId="LiveId" clId="{19B148AA-2DF6-41F3-B444-B60E5DBA990E}" dt="2018-09-10T18:39:45.491" v="10677" actId="20577"/>
          <ac:spMkLst>
            <pc:docMk/>
            <pc:sldMk cId="1122398389" sldId="350"/>
            <ac:spMk id="2" creationId="{41AC984C-D540-41FE-B243-60115894A3D1}"/>
          </ac:spMkLst>
        </pc:spChg>
        <pc:spChg chg="del">
          <ac:chgData name="Kang Wallter" userId="d5c269cbe9dbe8bc" providerId="LiveId" clId="{19B148AA-2DF6-41F3-B444-B60E5DBA990E}" dt="2018-09-10T18:40:04.727" v="10683" actId="478"/>
          <ac:spMkLst>
            <pc:docMk/>
            <pc:sldMk cId="1122398389" sldId="350"/>
            <ac:spMk id="3" creationId="{42540FA1-6668-401E-AEE4-E96207EEEB5E}"/>
          </ac:spMkLst>
        </pc:spChg>
        <pc:spChg chg="add mod">
          <ac:chgData name="Kang Wallter" userId="d5c269cbe9dbe8bc" providerId="LiveId" clId="{19B148AA-2DF6-41F3-B444-B60E5DBA990E}" dt="2018-09-10T18:40:16.829" v="10686" actId="1076"/>
          <ac:spMkLst>
            <pc:docMk/>
            <pc:sldMk cId="1122398389" sldId="350"/>
            <ac:spMk id="4" creationId="{ECF89D0A-470E-4E2B-BD37-7426ED4E3064}"/>
          </ac:spMkLst>
        </pc:spChg>
      </pc:sldChg>
      <pc:sldChg chg="addSp delSp modSp add">
        <pc:chgData name="Kang Wallter" userId="d5c269cbe9dbe8bc" providerId="LiveId" clId="{19B148AA-2DF6-41F3-B444-B60E5DBA990E}" dt="2018-09-10T18:51:47.581" v="10881" actId="20577"/>
        <pc:sldMkLst>
          <pc:docMk/>
          <pc:sldMk cId="3758714674" sldId="351"/>
        </pc:sldMkLst>
        <pc:spChg chg="mod">
          <ac:chgData name="Kang Wallter" userId="d5c269cbe9dbe8bc" providerId="LiveId" clId="{19B148AA-2DF6-41F3-B444-B60E5DBA990E}" dt="2018-09-10T18:51:47.581" v="10881" actId="20577"/>
          <ac:spMkLst>
            <pc:docMk/>
            <pc:sldMk cId="3758714674" sldId="351"/>
            <ac:spMk id="2" creationId="{58EF4221-7C66-4236-B0E9-C6ADB9E8ADBE}"/>
          </ac:spMkLst>
        </pc:spChg>
        <pc:spChg chg="mod">
          <ac:chgData name="Kang Wallter" userId="d5c269cbe9dbe8bc" providerId="LiveId" clId="{19B148AA-2DF6-41F3-B444-B60E5DBA990E}" dt="2018-09-10T18:51:28.535" v="10872" actId="20577"/>
          <ac:spMkLst>
            <pc:docMk/>
            <pc:sldMk cId="3758714674" sldId="351"/>
            <ac:spMk id="3" creationId="{6DB4D15E-072E-4863-9AD8-361AA4B23EA1}"/>
          </ac:spMkLst>
        </pc:spChg>
        <pc:spChg chg="add mod">
          <ac:chgData name="Kang Wallter" userId="d5c269cbe9dbe8bc" providerId="LiveId" clId="{19B148AA-2DF6-41F3-B444-B60E5DBA990E}" dt="2018-09-10T18:51:36.362" v="10873" actId="1076"/>
          <ac:spMkLst>
            <pc:docMk/>
            <pc:sldMk cId="3758714674" sldId="351"/>
            <ac:spMk id="8" creationId="{C2680B9C-8951-4F49-8D3C-6CDA3203A18F}"/>
          </ac:spMkLst>
        </pc:spChg>
        <pc:spChg chg="add mod">
          <ac:chgData name="Kang Wallter" userId="d5c269cbe9dbe8bc" providerId="LiveId" clId="{19B148AA-2DF6-41F3-B444-B60E5DBA990E}" dt="2018-09-10T18:51:36.362" v="10873" actId="1076"/>
          <ac:spMkLst>
            <pc:docMk/>
            <pc:sldMk cId="3758714674" sldId="351"/>
            <ac:spMk id="9" creationId="{6B815FCB-D97F-45E7-BCD5-2591EEF80D87}"/>
          </ac:spMkLst>
        </pc:spChg>
        <pc:spChg chg="add mod">
          <ac:chgData name="Kang Wallter" userId="d5c269cbe9dbe8bc" providerId="LiveId" clId="{19B148AA-2DF6-41F3-B444-B60E5DBA990E}" dt="2018-09-10T18:51:36.362" v="10873" actId="1076"/>
          <ac:spMkLst>
            <pc:docMk/>
            <pc:sldMk cId="3758714674" sldId="351"/>
            <ac:spMk id="10" creationId="{42FB9DA1-E521-4445-93C1-77AE0A2C8EFC}"/>
          </ac:spMkLst>
        </pc:spChg>
        <pc:picChg chg="add del mod">
          <ac:chgData name="Kang Wallter" userId="d5c269cbe9dbe8bc" providerId="LiveId" clId="{19B148AA-2DF6-41F3-B444-B60E5DBA990E}" dt="2018-09-10T18:50:56.796" v="10728" actId="478"/>
          <ac:picMkLst>
            <pc:docMk/>
            <pc:sldMk cId="3758714674" sldId="351"/>
            <ac:picMk id="4" creationId="{EB17C7B9-56F6-4DB7-ACC3-D77C9A3A76E6}"/>
          </ac:picMkLst>
        </pc:picChg>
        <pc:picChg chg="add mod">
          <ac:chgData name="Kang Wallter" userId="d5c269cbe9dbe8bc" providerId="LiveId" clId="{19B148AA-2DF6-41F3-B444-B60E5DBA990E}" dt="2018-09-10T18:51:36.362" v="10873" actId="1076"/>
          <ac:picMkLst>
            <pc:docMk/>
            <pc:sldMk cId="3758714674" sldId="351"/>
            <ac:picMk id="5" creationId="{635D24A0-A608-4F8D-B659-EA95C8489DE7}"/>
          </ac:picMkLst>
        </pc:picChg>
        <pc:picChg chg="add mod">
          <ac:chgData name="Kang Wallter" userId="d5c269cbe9dbe8bc" providerId="LiveId" clId="{19B148AA-2DF6-41F3-B444-B60E5DBA990E}" dt="2018-09-10T18:51:36.362" v="10873" actId="1076"/>
          <ac:picMkLst>
            <pc:docMk/>
            <pc:sldMk cId="3758714674" sldId="351"/>
            <ac:picMk id="6" creationId="{69BE4C93-D75C-4598-B6BC-06A3B9F52AB0}"/>
          </ac:picMkLst>
        </pc:picChg>
        <pc:picChg chg="add mod">
          <ac:chgData name="Kang Wallter" userId="d5c269cbe9dbe8bc" providerId="LiveId" clId="{19B148AA-2DF6-41F3-B444-B60E5DBA990E}" dt="2018-09-10T18:51:36.362" v="10873" actId="1076"/>
          <ac:picMkLst>
            <pc:docMk/>
            <pc:sldMk cId="3758714674" sldId="351"/>
            <ac:picMk id="7" creationId="{DAFC67D0-D92C-4101-8E74-442522422116}"/>
          </ac:picMkLst>
        </pc:picChg>
      </pc:sldChg>
      <pc:sldChg chg="addSp modSp add">
        <pc:chgData name="Kang Wallter" userId="d5c269cbe9dbe8bc" providerId="LiveId" clId="{19B148AA-2DF6-41F3-B444-B60E5DBA990E}" dt="2018-09-10T18:54:39.983" v="11242" actId="1076"/>
        <pc:sldMkLst>
          <pc:docMk/>
          <pc:sldMk cId="832711682" sldId="352"/>
        </pc:sldMkLst>
        <pc:spChg chg="mod">
          <ac:chgData name="Kang Wallter" userId="d5c269cbe9dbe8bc" providerId="LiveId" clId="{19B148AA-2DF6-41F3-B444-B60E5DBA990E}" dt="2018-09-10T18:52:44.018" v="10949" actId="20577"/>
          <ac:spMkLst>
            <pc:docMk/>
            <pc:sldMk cId="832711682" sldId="352"/>
            <ac:spMk id="2" creationId="{9528CF60-D95D-4559-8E43-1ADBC5C3164D}"/>
          </ac:spMkLst>
        </pc:spChg>
        <pc:spChg chg="mod">
          <ac:chgData name="Kang Wallter" userId="d5c269cbe9dbe8bc" providerId="LiveId" clId="{19B148AA-2DF6-41F3-B444-B60E5DBA990E}" dt="2018-09-10T18:54:23.811" v="11236" actId="20577"/>
          <ac:spMkLst>
            <pc:docMk/>
            <pc:sldMk cId="832711682" sldId="352"/>
            <ac:spMk id="3" creationId="{A4A839C2-AAAA-48AA-A7BB-7367B128547C}"/>
          </ac:spMkLst>
        </pc:spChg>
        <pc:graphicFrameChg chg="add mod modGraphic">
          <ac:chgData name="Kang Wallter" userId="d5c269cbe9dbe8bc" providerId="LiveId" clId="{19B148AA-2DF6-41F3-B444-B60E5DBA990E}" dt="2018-09-10T18:54:39.983" v="11242" actId="1076"/>
          <ac:graphicFrameMkLst>
            <pc:docMk/>
            <pc:sldMk cId="832711682" sldId="352"/>
            <ac:graphicFrameMk id="4" creationId="{3AB9A5BA-92EE-49A3-AF13-C2C73E6FFE8D}"/>
          </ac:graphicFrameMkLst>
        </pc:graphicFrameChg>
      </pc:sldChg>
      <pc:sldChg chg="modSp add">
        <pc:chgData name="Kang Wallter" userId="d5c269cbe9dbe8bc" providerId="LiveId" clId="{19B148AA-2DF6-41F3-B444-B60E5DBA990E}" dt="2018-09-10T18:56:15.873" v="11257"/>
        <pc:sldMkLst>
          <pc:docMk/>
          <pc:sldMk cId="2060441732" sldId="353"/>
        </pc:sldMkLst>
        <pc:spChg chg="mod">
          <ac:chgData name="Kang Wallter" userId="d5c269cbe9dbe8bc" providerId="LiveId" clId="{19B148AA-2DF6-41F3-B444-B60E5DBA990E}" dt="2018-09-10T18:56:15.873" v="11257"/>
          <ac:spMkLst>
            <pc:docMk/>
            <pc:sldMk cId="2060441732" sldId="353"/>
            <ac:spMk id="2" creationId="{2EEFBACF-BF3B-4C2B-A8AA-46E85265C58C}"/>
          </ac:spMkLst>
        </pc:spChg>
      </pc:sldChg>
      <pc:sldChg chg="modSp add">
        <pc:chgData name="Kang Wallter" userId="d5c269cbe9dbe8bc" providerId="LiveId" clId="{19B148AA-2DF6-41F3-B444-B60E5DBA990E}" dt="2018-09-10T18:57:05.702" v="11267" actId="403"/>
        <pc:sldMkLst>
          <pc:docMk/>
          <pc:sldMk cId="501559395" sldId="354"/>
        </pc:sldMkLst>
        <pc:spChg chg="mod">
          <ac:chgData name="Kang Wallter" userId="d5c269cbe9dbe8bc" providerId="LiveId" clId="{19B148AA-2DF6-41F3-B444-B60E5DBA990E}" dt="2018-09-10T18:57:05.702" v="11267" actId="403"/>
          <ac:spMkLst>
            <pc:docMk/>
            <pc:sldMk cId="501559395" sldId="354"/>
            <ac:spMk id="2" creationId="{2EEFBACF-BF3B-4C2B-A8AA-46E85265C58C}"/>
          </ac:spMkLst>
        </pc:spChg>
      </pc:sldChg>
      <pc:sldChg chg="modSp add">
        <pc:chgData name="Kang Wallter" userId="d5c269cbe9dbe8bc" providerId="LiveId" clId="{19B148AA-2DF6-41F3-B444-B60E5DBA990E}" dt="2018-09-10T18:57:39.203" v="11335" actId="20577"/>
        <pc:sldMkLst>
          <pc:docMk/>
          <pc:sldMk cId="866169352" sldId="355"/>
        </pc:sldMkLst>
        <pc:spChg chg="mod">
          <ac:chgData name="Kang Wallter" userId="d5c269cbe9dbe8bc" providerId="LiveId" clId="{19B148AA-2DF6-41F3-B444-B60E5DBA990E}" dt="2018-09-10T18:57:39.203" v="11335" actId="20577"/>
          <ac:spMkLst>
            <pc:docMk/>
            <pc:sldMk cId="866169352" sldId="355"/>
            <ac:spMk id="2" creationId="{2EEFBACF-BF3B-4C2B-A8AA-46E85265C58C}"/>
          </ac:spMkLst>
        </pc:spChg>
      </pc:sldChg>
      <pc:sldChg chg="modSp add ord">
        <pc:chgData name="Kang Wallter" userId="d5c269cbe9dbe8bc" providerId="LiveId" clId="{19B148AA-2DF6-41F3-B444-B60E5DBA990E}" dt="2018-09-10T18:58:01.314" v="11350"/>
        <pc:sldMkLst>
          <pc:docMk/>
          <pc:sldMk cId="4166973023" sldId="356"/>
        </pc:sldMkLst>
        <pc:spChg chg="mod">
          <ac:chgData name="Kang Wallter" userId="d5c269cbe9dbe8bc" providerId="LiveId" clId="{19B148AA-2DF6-41F3-B444-B60E5DBA990E}" dt="2018-09-10T18:58:01.314" v="11350"/>
          <ac:spMkLst>
            <pc:docMk/>
            <pc:sldMk cId="4166973023" sldId="356"/>
            <ac:spMk id="2" creationId="{2EEFBACF-BF3B-4C2B-A8AA-46E85265C58C}"/>
          </ac:spMkLst>
        </pc:spChg>
      </pc:sldChg>
      <pc:sldChg chg="modSp add">
        <pc:chgData name="Kang Wallter" userId="d5c269cbe9dbe8bc" providerId="LiveId" clId="{19B148AA-2DF6-41F3-B444-B60E5DBA990E}" dt="2018-09-10T18:58:28.703" v="11382" actId="20577"/>
        <pc:sldMkLst>
          <pc:docMk/>
          <pc:sldMk cId="3322828700" sldId="357"/>
        </pc:sldMkLst>
        <pc:spChg chg="mod">
          <ac:chgData name="Kang Wallter" userId="d5c269cbe9dbe8bc" providerId="LiveId" clId="{19B148AA-2DF6-41F3-B444-B60E5DBA990E}" dt="2018-09-10T18:58:28.703" v="11382" actId="20577"/>
          <ac:spMkLst>
            <pc:docMk/>
            <pc:sldMk cId="3322828700" sldId="357"/>
            <ac:spMk id="2" creationId="{2EEFBACF-BF3B-4C2B-A8AA-46E85265C58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A5457-9B50-441D-BFFD-5F1E028AD3A2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FBD4AD-04D0-4ADA-BF09-0C8A0284B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168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BD4AD-04D0-4ADA-BF09-0C8A0284B0C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71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브라우저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보낼때</a:t>
            </a:r>
            <a:endParaRPr lang="en-US" altLang="ko-KR" dirty="0" smtClean="0"/>
          </a:p>
          <a:p>
            <a:r>
              <a:rPr lang="ko-KR" altLang="en-US" dirty="0" smtClean="0"/>
              <a:t>서버에서 받으면서</a:t>
            </a:r>
            <a:endParaRPr lang="en-US" altLang="ko-KR" dirty="0" smtClean="0"/>
          </a:p>
          <a:p>
            <a:r>
              <a:rPr lang="ko-KR" altLang="en-US" dirty="0" smtClean="0"/>
              <a:t>서버에서</a:t>
            </a:r>
            <a:r>
              <a:rPr lang="en-US" altLang="ko-KR" dirty="0" smtClean="0"/>
              <a:t> DB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넣을때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네트웍을</a:t>
            </a:r>
            <a:r>
              <a:rPr lang="ko-KR" altLang="en-US" dirty="0" smtClean="0"/>
              <a:t> 타고 </a:t>
            </a:r>
            <a:r>
              <a:rPr lang="ko-KR" altLang="en-US" dirty="0" err="1" smtClean="0"/>
              <a:t>전송될때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깨질수</a:t>
            </a:r>
            <a:r>
              <a:rPr lang="ko-KR" altLang="en-US" dirty="0" smtClean="0"/>
              <a:t> 있음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submit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ym typeface="Wingdings" panose="05000000000000000000" pitchFamily="2" charset="2"/>
              </a:rPr>
              <a:t>개발자도구로 확인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From Data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view source</a:t>
            </a:r>
          </a:p>
          <a:p>
            <a:endParaRPr lang="ko-KR" altLang="en-US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 smtClean="0"/>
              <a:t>url</a:t>
            </a:r>
            <a:r>
              <a:rPr lang="en-US" altLang="ko-KR" baseline="0" dirty="0" smtClean="0"/>
              <a:t> encoding </a:t>
            </a:r>
            <a:r>
              <a:rPr lang="en-US" altLang="ko-KR" baseline="0" dirty="0" smtClean="0">
                <a:sym typeface="Wingdings" panose="05000000000000000000" pitchFamily="2" charset="2"/>
              </a:rPr>
              <a:t> https://www.urldecoder.org/</a:t>
            </a:r>
            <a:r>
              <a:rPr lang="ko-KR" altLang="en-US" baseline="0" dirty="0" smtClean="0">
                <a:sym typeface="Wingdings" panose="05000000000000000000" pitchFamily="2" charset="2"/>
              </a:rPr>
              <a:t>에서 확인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BD4AD-04D0-4ADA-BF09-0C8A0284B0CC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274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list</a:t>
            </a:r>
            <a:r>
              <a:rPr lang="ko-KR" altLang="en-US" dirty="0" smtClean="0"/>
              <a:t>를 바로 요청한 경우와 </a:t>
            </a:r>
            <a:r>
              <a:rPr lang="en-US" altLang="ko-KR" dirty="0" smtClean="0"/>
              <a:t>register</a:t>
            </a:r>
            <a:r>
              <a:rPr lang="ko-KR" altLang="en-US" dirty="0" smtClean="0"/>
              <a:t>요청 후 </a:t>
            </a:r>
            <a:r>
              <a:rPr lang="en-US" altLang="ko-KR" dirty="0" smtClean="0"/>
              <a:t>redirect</a:t>
            </a:r>
            <a:r>
              <a:rPr lang="ko-KR" altLang="en-US" dirty="0" smtClean="0"/>
              <a:t>된 경우를 </a:t>
            </a:r>
            <a:r>
              <a:rPr lang="ko-KR" altLang="en-US" dirty="0" err="1" smtClean="0"/>
              <a:t>구분하기위해서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script</a:t>
            </a:r>
            <a:r>
              <a:rPr lang="ko-KR" altLang="en-US" dirty="0" smtClean="0"/>
              <a:t>내용을 </a:t>
            </a:r>
            <a:r>
              <a:rPr lang="en-US" altLang="ko-KR" dirty="0" err="1" smtClean="0"/>
              <a:t>list.jsp</a:t>
            </a:r>
            <a:r>
              <a:rPr lang="ko-KR" altLang="en-US" dirty="0" smtClean="0"/>
              <a:t>에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추가해서 </a:t>
            </a:r>
            <a:endParaRPr lang="en-US" altLang="ko-KR" dirty="0" smtClean="0"/>
          </a:p>
          <a:p>
            <a:r>
              <a:rPr lang="en-US" altLang="ko-KR" dirty="0" smtClean="0"/>
              <a:t>controller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register</a:t>
            </a:r>
            <a:r>
              <a:rPr lang="ko-KR" altLang="en-US" dirty="0" err="1" smtClean="0"/>
              <a:t>작업후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bno</a:t>
            </a:r>
            <a:r>
              <a:rPr lang="ko-KR" altLang="en-US" dirty="0" smtClean="0"/>
              <a:t>값을  </a:t>
            </a:r>
            <a:r>
              <a:rPr lang="en-US" altLang="ko-KR" dirty="0" smtClean="0"/>
              <a:t>result</a:t>
            </a:r>
            <a:r>
              <a:rPr lang="ko-KR" altLang="en-US" dirty="0" smtClean="0"/>
              <a:t>변수에 담아서</a:t>
            </a:r>
            <a:r>
              <a:rPr lang="en-US" altLang="ko-KR" baseline="0" dirty="0" smtClean="0"/>
              <a:t> </a:t>
            </a:r>
            <a:r>
              <a:rPr lang="en-US" altLang="ko-KR" dirty="0" smtClean="0"/>
              <a:t>return</a:t>
            </a:r>
            <a:r>
              <a:rPr lang="ko-KR" altLang="en-US" dirty="0" smtClean="0"/>
              <a:t>해 주는데 그 값을 소스보기에서 확인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등록시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Controller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redirect </a:t>
            </a:r>
            <a:r>
              <a:rPr lang="ko-KR" altLang="en-US" dirty="0" smtClean="0"/>
              <a:t>시 </a:t>
            </a:r>
            <a:r>
              <a:rPr lang="en-US" altLang="ko-KR" dirty="0" err="1" smtClean="0"/>
              <a:t>addFlashAttribue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bno</a:t>
            </a:r>
            <a:r>
              <a:rPr lang="ko-KR" altLang="en-US" dirty="0" smtClean="0"/>
              <a:t>값을 </a:t>
            </a:r>
            <a:r>
              <a:rPr lang="en-US" altLang="ko-KR" dirty="0" smtClean="0"/>
              <a:t>result </a:t>
            </a:r>
            <a:r>
              <a:rPr lang="ko-KR" altLang="en-US" dirty="0" smtClean="0"/>
              <a:t>변수에 담아서 전달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그냥  </a:t>
            </a:r>
            <a:r>
              <a:rPr lang="en-US" altLang="ko-KR" dirty="0" smtClean="0"/>
              <a:t>list</a:t>
            </a:r>
            <a:r>
              <a:rPr lang="ko-KR" altLang="en-US" dirty="0" err="1" smtClean="0"/>
              <a:t>요청시에는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result </a:t>
            </a:r>
            <a:r>
              <a:rPr lang="ko-KR" altLang="en-US" dirty="0" smtClean="0"/>
              <a:t>값이 공백으로 처리됨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result </a:t>
            </a:r>
            <a:r>
              <a:rPr lang="ko-KR" altLang="en-US" dirty="0" smtClean="0"/>
              <a:t>값을 </a:t>
            </a:r>
            <a:r>
              <a:rPr lang="ko-KR" altLang="en-US" dirty="0" err="1" smtClean="0"/>
              <a:t>모달창에</a:t>
            </a:r>
            <a:r>
              <a:rPr lang="ko-KR" altLang="en-US" dirty="0" smtClean="0"/>
              <a:t> 띄우는</a:t>
            </a:r>
            <a:endParaRPr lang="en-US" altLang="ko-KR" dirty="0" smtClean="0"/>
          </a:p>
          <a:p>
            <a:r>
              <a:rPr lang="en-US" altLang="ko-KR" dirty="0" smtClean="0"/>
              <a:t> c:out</a:t>
            </a:r>
            <a:r>
              <a:rPr lang="ko-KR" altLang="en-US" dirty="0" smtClean="0"/>
              <a:t>을 쓰는 이유</a:t>
            </a:r>
            <a:endParaRPr lang="en-US" altLang="ko-KR" dirty="0" smtClean="0"/>
          </a:p>
          <a:p>
            <a:endParaRPr lang="en-US" altLang="ko-KR" dirty="0" smtClean="0"/>
          </a:p>
          <a:p>
            <a:pPr fontAlgn="base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c:out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태그는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받은 데이터를 문자열로 바꾸어 화면에 보여주는 역할을 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fontAlgn="base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태그도 있는데 굳이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c:out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태그를 사용하는 이유는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fontAlgn="base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fontAlgn="base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escapeXml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="true"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경우</a:t>
            </a:r>
          </a:p>
          <a:p>
            <a:pPr fontAlgn="base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c:out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value="&lt;script type='text/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'&gt;alert(1);&lt;/script&gt;"/&gt;</a:t>
            </a:r>
          </a:p>
          <a:p>
            <a:pPr fontAlgn="base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문자 그대로 출력</a:t>
            </a:r>
          </a:p>
          <a:p>
            <a:pPr fontAlgn="base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fontAlgn="base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escapeXml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="false"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경우</a:t>
            </a:r>
          </a:p>
          <a:p>
            <a:pPr fontAlgn="base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c:out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value="&lt;script type='text/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'&gt;alert(1);&lt;/script&gt;"/&gt;</a:t>
            </a:r>
          </a:p>
          <a:p>
            <a:pPr fontAlgn="base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script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실행됨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(el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태그를 사용할 경우 같은 결과 발생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fontAlgn="base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fontAlgn="base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위와 같은 경우로 보안적인 측면과 오작동의 우려로 데이터를 문자열로 바꾸어 화면에 보여주기 위해 사용한다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JSP&lt;</a:t>
            </a:r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c:out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사용하는 이유 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1) html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이나 스크립트가 실행되어 위험합니다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엄격한 태그 규칙을 위해 사용합니다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3)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개행문자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파싱의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차이 때문에 사용합니다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4)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보안성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때문에 사용합니다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c:out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다음과 같이 문제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(?)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될 수 있는 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문자를 탈락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(escape)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시키는 기능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 가지고 있기 때문입니다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fontAlgn="base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c:out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value='${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}'/&gt;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에는 디폴트로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escapeXml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옵션이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되어있어</a:t>
            </a:r>
          </a:p>
          <a:p>
            <a:pPr fontAlgn="base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 문자열에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특수문자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&lt;, &gt;, &amp;, '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포함되어 있을 경우</a:t>
            </a:r>
          </a:p>
          <a:p>
            <a:pPr fontAlgn="base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해석하지 않고 그대로 출력되도록 해줍니다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혹시나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c:out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value=' ${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}'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escapeXml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false /&gt;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입력하면</a:t>
            </a:r>
          </a:p>
          <a:p>
            <a:pPr fontAlgn="base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코드를 그대로 해석해서 내보내주기 때문에 주의할 필요가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XSS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보안을 방어한 게시판은 다음과 같이 자바스크립트 코드가 그대로 출력되어 나옵니다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fontAlgn="base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똑같은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jstl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쓰더라도</a:t>
            </a:r>
          </a:p>
          <a:p>
            <a:pPr fontAlgn="base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fontAlgn="base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그냥 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${a}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하는 것과</a:t>
            </a:r>
          </a:p>
          <a:p>
            <a:pPr fontAlgn="base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fontAlgn="base"/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c:out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value="${a}"/&gt;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하는 것은 큰 차이가 있는데</a:t>
            </a:r>
          </a:p>
          <a:p>
            <a:pPr fontAlgn="base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그냥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${a}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하면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escape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기능이 지원이 되지 않아서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XSS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공격에 노출될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BD4AD-04D0-4ADA-BF09-0C8A0284B0CC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168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1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BD4AD-04D0-4ADA-BF09-0C8A0284B0CC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507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게시글</a:t>
            </a:r>
            <a:r>
              <a:rPr lang="ko-KR" altLang="en-US" dirty="0" smtClean="0"/>
              <a:t> </a:t>
            </a:r>
            <a:r>
              <a:rPr lang="en-US" altLang="ko-KR" dirty="0" smtClean="0"/>
              <a:t>title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클릭했을때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글보기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BoardController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“/get”</a:t>
            </a:r>
            <a:r>
              <a:rPr lang="ko-KR" altLang="en-US" dirty="0" err="1" smtClean="0"/>
              <a:t>매핑이</a:t>
            </a:r>
            <a:r>
              <a:rPr lang="ko-KR" altLang="en-US" dirty="0" smtClean="0"/>
              <a:t> 작동되도록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GetMapping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("/get")</a:t>
            </a:r>
          </a:p>
          <a:p>
            <a:r>
              <a:rPr lang="en-US" altLang="ko-KR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void get(@</a:t>
            </a:r>
            <a:r>
              <a:rPr lang="en-US" altLang="ko-KR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RequestParam</a:t>
            </a:r>
            <a:r>
              <a:rPr lang="en-US" altLang="ko-KR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</a:t>
            </a:r>
            <a:r>
              <a:rPr lang="en-US" altLang="ko-KR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bno</a:t>
            </a:r>
            <a:r>
              <a:rPr lang="en-US" altLang="ko-KR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") Long </a:t>
            </a:r>
            <a:r>
              <a:rPr lang="en-US" altLang="ko-KR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bno</a:t>
            </a:r>
            <a:r>
              <a:rPr lang="en-US" altLang="ko-KR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Model model) {</a:t>
            </a:r>
          </a:p>
          <a:p>
            <a:r>
              <a:rPr lang="en-US" altLang="ko-KR" sz="1200" b="1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log.info("get");</a:t>
            </a:r>
          </a:p>
          <a:p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model.addAttribute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("board",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service.get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bno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));</a:t>
            </a:r>
          </a:p>
          <a:p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조회는 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bno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만으로 하지만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뷰에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전달 할 때는 데이터베이스에서  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boardVO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객체를 모두 가져와서 화면에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보여줘야하므로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객체는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 담아서 화면에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전달해야한다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기본데이터 타입은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파라미터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수집이 안되므로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RequestParam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으로 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ModelAttribue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 담아야만 전달가능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BD4AD-04D0-4ADA-BF09-0C8A0284B0CC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720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1. list</a:t>
            </a:r>
            <a:r>
              <a:rPr lang="ko-KR" altLang="en-US" dirty="0" smtClean="0"/>
              <a:t>에서 글 등록링크 클릭</a:t>
            </a:r>
            <a:r>
              <a:rPr lang="en-US" altLang="ko-KR" dirty="0" smtClean="0"/>
              <a:t>-&gt;register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에서 글 등록 </a:t>
            </a:r>
            <a:r>
              <a:rPr lang="en-US" altLang="ko-KR" baseline="0" dirty="0" smtClean="0"/>
              <a:t>-&gt;list</a:t>
            </a:r>
            <a:r>
              <a:rPr lang="ko-KR" altLang="en-US" baseline="0" dirty="0" smtClean="0"/>
              <a:t>로 </a:t>
            </a:r>
            <a:r>
              <a:rPr lang="en-US" altLang="ko-KR" baseline="0" dirty="0" smtClean="0"/>
              <a:t>redirect </a:t>
            </a:r>
          </a:p>
          <a:p>
            <a:r>
              <a:rPr lang="en-US" altLang="ko-KR" baseline="0" dirty="0" smtClean="0">
                <a:sym typeface="Wingdings" panose="05000000000000000000" pitchFamily="2" charset="2"/>
              </a:rPr>
              <a:t> </a:t>
            </a:r>
            <a:r>
              <a:rPr lang="ko-KR" altLang="en-US" baseline="0" dirty="0" smtClean="0">
                <a:sym typeface="Wingdings" panose="05000000000000000000" pitchFamily="2" charset="2"/>
              </a:rPr>
              <a:t>글이 등록되었다는 </a:t>
            </a:r>
            <a:r>
              <a:rPr lang="ko-KR" altLang="en-US" baseline="0" dirty="0" err="1" smtClean="0">
                <a:sym typeface="Wingdings" panose="05000000000000000000" pitchFamily="2" charset="2"/>
              </a:rPr>
              <a:t>모달창</a:t>
            </a:r>
            <a:endParaRPr lang="en-US" altLang="ko-KR" baseline="0" dirty="0" smtClean="0"/>
          </a:p>
          <a:p>
            <a:r>
              <a:rPr lang="en-US" altLang="ko-KR" baseline="0" dirty="0" smtClean="0"/>
              <a:t>2. </a:t>
            </a:r>
            <a:r>
              <a:rPr lang="ko-KR" altLang="en-US" baseline="0" dirty="0" err="1" smtClean="0"/>
              <a:t>게시글보기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-&gt;</a:t>
            </a:r>
            <a:r>
              <a:rPr lang="ko-KR" altLang="en-US" baseline="0" dirty="0" err="1" smtClean="0"/>
              <a:t>뒤로가기</a:t>
            </a:r>
            <a:endParaRPr lang="en-US" altLang="ko-KR" baseline="0" dirty="0" smtClean="0"/>
          </a:p>
          <a:p>
            <a:r>
              <a:rPr lang="en-US" altLang="ko-KR" baseline="0" dirty="0" smtClean="0">
                <a:sym typeface="Wingdings" panose="05000000000000000000" pitchFamily="2" charset="2"/>
              </a:rPr>
              <a:t> </a:t>
            </a:r>
            <a:r>
              <a:rPr lang="ko-KR" altLang="en-US" baseline="0" dirty="0" smtClean="0">
                <a:sym typeface="Wingdings" panose="05000000000000000000" pitchFamily="2" charset="2"/>
              </a:rPr>
              <a:t>다시 </a:t>
            </a:r>
            <a:r>
              <a:rPr lang="ko-KR" altLang="en-US" baseline="0" dirty="0" err="1" smtClean="0">
                <a:sym typeface="Wingdings" panose="05000000000000000000" pitchFamily="2" charset="2"/>
              </a:rPr>
              <a:t>모달창이</a:t>
            </a:r>
            <a:r>
              <a:rPr lang="ko-KR" altLang="en-US" baseline="0" dirty="0" smtClean="0">
                <a:sym typeface="Wingdings" panose="05000000000000000000" pitchFamily="2" charset="2"/>
              </a:rPr>
              <a:t> 뜨면서 등록작업이 반복됨</a:t>
            </a:r>
            <a:endParaRPr lang="en-US" altLang="ko-KR" baseline="0" dirty="0" smtClean="0">
              <a:sym typeface="Wingdings" panose="05000000000000000000" pitchFamily="2" charset="2"/>
            </a:endParaRPr>
          </a:p>
          <a:p>
            <a:r>
              <a:rPr lang="ko-KR" altLang="en-US" baseline="0" dirty="0" smtClean="0">
                <a:sym typeface="Wingdings" panose="05000000000000000000" pitchFamily="2" charset="2"/>
              </a:rPr>
              <a:t>브라우저의 </a:t>
            </a:r>
            <a:r>
              <a:rPr lang="en-US" altLang="ko-KR" baseline="0" dirty="0" smtClean="0">
                <a:sym typeface="Wingdings" panose="05000000000000000000" pitchFamily="2" charset="2"/>
              </a:rPr>
              <a:t>history</a:t>
            </a:r>
            <a:r>
              <a:rPr lang="ko-KR" altLang="en-US" baseline="0" dirty="0" smtClean="0">
                <a:sym typeface="Wingdings" panose="05000000000000000000" pitchFamily="2" charset="2"/>
              </a:rPr>
              <a:t>를 잘라주는 작업</a:t>
            </a:r>
            <a:endParaRPr lang="en-US" altLang="ko-KR" baseline="0" dirty="0" smtClean="0">
              <a:sym typeface="Wingdings" panose="05000000000000000000" pitchFamily="2" charset="2"/>
            </a:endParaRPr>
          </a:p>
          <a:p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checkModal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(result);</a:t>
            </a:r>
          </a:p>
          <a:p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history.replaceState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({},</a:t>
            </a:r>
            <a:r>
              <a:rPr lang="en-US" altLang="ko-KR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null,null</a:t>
            </a:r>
            <a:r>
              <a:rPr lang="en-US" altLang="ko-KR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);</a:t>
            </a:r>
          </a:p>
          <a:p>
            <a:r>
              <a:rPr lang="en-US" altLang="ko-KR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 </a:t>
            </a:r>
            <a:r>
              <a:rPr lang="en-US" altLang="ko-KR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checkModal</a:t>
            </a:r>
            <a:r>
              <a:rPr lang="en-US" altLang="ko-KR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(result) {</a:t>
            </a:r>
          </a:p>
          <a:p>
            <a:r>
              <a:rPr lang="en-US" altLang="ko-KR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==================================</a:t>
            </a:r>
          </a:p>
          <a:p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History.replaceState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메서드는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현재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history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수정해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메소드의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매개 변수에 전달 된 </a:t>
            </a:r>
            <a:r>
              <a:rPr lang="en-US" altLang="ko-KR" dirty="0" err="1" smtClean="0"/>
              <a:t>stateObj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ko-KR" dirty="0" smtClean="0"/>
              <a:t>title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ko-KR" dirty="0" smtClean="0"/>
              <a:t>URL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대체합니다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방법은 특히 일부 유저의 동작에 대한 응답으로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history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객체의 상태나 현재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history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업데이트하려는 경우에 유용합니다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en-US" altLang="ko-KR" dirty="0" err="1" smtClean="0"/>
              <a:t>history.replaceState</a:t>
            </a:r>
            <a:r>
              <a:rPr lang="en-US" altLang="ko-KR" dirty="0" smtClean="0"/>
              <a:t>(</a:t>
            </a:r>
            <a:r>
              <a:rPr lang="en-US" altLang="ko-KR" i="1" dirty="0" err="1" smtClean="0">
                <a:effectLst/>
              </a:rPr>
              <a:t>stateObj</a:t>
            </a:r>
            <a:r>
              <a:rPr lang="en-US" altLang="ko-KR" dirty="0" smtClean="0"/>
              <a:t>, </a:t>
            </a:r>
            <a:r>
              <a:rPr lang="en-US" altLang="ko-KR" i="1" dirty="0" smtClean="0">
                <a:effectLst/>
              </a:rPr>
              <a:t>title</a:t>
            </a:r>
            <a:r>
              <a:rPr lang="en-US" altLang="ko-KR" dirty="0" smtClean="0"/>
              <a:t>[, </a:t>
            </a:r>
            <a:r>
              <a:rPr lang="en-US" altLang="ko-KR" i="1" dirty="0" err="1" smtClean="0">
                <a:effectLst/>
              </a:rPr>
              <a:t>url</a:t>
            </a:r>
            <a:r>
              <a:rPr lang="en-US" altLang="ko-KR" dirty="0" smtClean="0"/>
              <a:t>])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BD4AD-04D0-4ADA-BF09-0C8A0284B0CC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351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modify.jsp</a:t>
            </a:r>
            <a:r>
              <a:rPr lang="ko-KR" altLang="en-US" dirty="0" smtClean="0"/>
              <a:t>에서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&lt;button data-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oper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</a:t>
            </a:r>
            <a:r>
              <a:rPr lang="en-US" altLang="ko-KR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'list'   class="</a:t>
            </a:r>
            <a:r>
              <a:rPr lang="en-US" altLang="ko-KR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btn</a:t>
            </a:r>
            <a:r>
              <a:rPr lang="en-US" altLang="ko-KR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btn</a:t>
            </a:r>
            <a:r>
              <a:rPr lang="en-US" altLang="ko-KR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-info"&gt;List&lt;/button&gt;</a:t>
            </a:r>
          </a:p>
          <a:p>
            <a:endParaRPr lang="en-US" altLang="ko-KR" sz="1200" i="1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data-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oper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=&gt;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커스텀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데이터 속성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:html5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의 속성을 사용자가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만들어서쓰는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BD4AD-04D0-4ADA-BF09-0C8A0284B0CC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996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post</a:t>
            </a:r>
            <a:r>
              <a:rPr lang="ko-KR" altLang="en-US" dirty="0" smtClean="0"/>
              <a:t>방식처리 </a:t>
            </a:r>
            <a:r>
              <a:rPr lang="en-US" altLang="ko-KR" dirty="0" smtClean="0"/>
              <a:t>=&gt; &lt;form&gt; </a:t>
            </a:r>
            <a:r>
              <a:rPr lang="ko-KR" altLang="en-US" dirty="0" smtClean="0"/>
              <a:t>필요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BD4AD-04D0-4ADA-BF09-0C8A0284B0CC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3541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form </a:t>
            </a:r>
            <a:r>
              <a:rPr lang="ko-KR" altLang="en-US" dirty="0" smtClean="0"/>
              <a:t>에는 </a:t>
            </a:r>
            <a:r>
              <a:rPr lang="en-US" altLang="ko-KR" dirty="0" smtClean="0"/>
              <a:t>method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action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지정해줘야한다</a:t>
            </a:r>
            <a:r>
              <a:rPr lang="en-US" altLang="ko-KR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 err="1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formObj.attr</a:t>
            </a:r>
            <a:r>
              <a:rPr lang="en-US" altLang="ko-KR" sz="1200" b="1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200" b="1" dirty="0" smtClean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"action"</a:t>
            </a:r>
            <a:r>
              <a:rPr lang="en-US" altLang="ko-KR" sz="1200" b="1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200" b="1" dirty="0" smtClean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"/board/remove"</a:t>
            </a:r>
            <a:r>
              <a:rPr lang="en-US" altLang="ko-KR" sz="1200" b="1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dirty="0" smtClean="0">
              <a:solidFill>
                <a:srgbClr val="000000"/>
              </a:solidFill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remove</a:t>
            </a:r>
            <a:r>
              <a:rPr lang="en-US" altLang="ko-KR" sz="1200" b="1" baseline="0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ko-KR" altLang="en-US" sz="1200" b="1" baseline="0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버튼 </a:t>
            </a:r>
            <a:r>
              <a:rPr lang="ko-KR" altLang="en-US" sz="1200" b="1" baseline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클릭시</a:t>
            </a:r>
            <a:r>
              <a:rPr lang="ko-KR" altLang="en-US" sz="1200" b="1" baseline="0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ko-KR" sz="1200" b="1" baseline="0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form</a:t>
            </a:r>
            <a:r>
              <a:rPr lang="ko-KR" altLang="en-US" sz="1200" b="1" baseline="0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태그에 </a:t>
            </a:r>
            <a:r>
              <a:rPr lang="ko-KR" altLang="en-US" sz="1200" b="1" baseline="0" dirty="0" err="1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속성추가됨</a:t>
            </a:r>
            <a:r>
              <a:rPr lang="en-US" altLang="ko-KR" sz="1200" b="1" baseline="0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ko-KR" altLang="en-US" sz="1200" b="1" baseline="0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개발자도구 확인</a:t>
            </a:r>
            <a:r>
              <a:rPr lang="en-US" altLang="ko-KR" sz="1200" b="1" baseline="0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)</a:t>
            </a:r>
            <a:endParaRPr lang="ko-KR" altLang="ko-KR" sz="1200" b="1" dirty="0" smtClean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BD4AD-04D0-4ADA-BF09-0C8A0284B0CC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7595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인덱스</a:t>
            </a:r>
            <a:r>
              <a:rPr lang="en-US" altLang="ko-KR" dirty="0" smtClean="0"/>
              <a:t>-</a:t>
            </a:r>
            <a:r>
              <a:rPr lang="ko-KR" altLang="en-US" dirty="0" smtClean="0"/>
              <a:t>색인</a:t>
            </a:r>
            <a:endParaRPr lang="en-US" altLang="ko-KR" dirty="0" smtClean="0"/>
          </a:p>
          <a:p>
            <a:r>
              <a:rPr lang="ko-KR" altLang="en-US" dirty="0" err="1" smtClean="0"/>
              <a:t>페이지번호</a:t>
            </a:r>
            <a:r>
              <a:rPr lang="en-US" altLang="ko-KR" dirty="0" smtClean="0"/>
              <a:t>-</a:t>
            </a:r>
            <a:r>
              <a:rPr lang="ko-KR" altLang="en-US" dirty="0" smtClean="0"/>
              <a:t>실제 데이터 위치</a:t>
            </a:r>
            <a:endParaRPr lang="en-US" altLang="ko-KR" dirty="0" smtClean="0"/>
          </a:p>
          <a:p>
            <a:r>
              <a:rPr lang="ko-KR" altLang="en-US" dirty="0" smtClean="0"/>
              <a:t>프라이머리키를 만들면 자동적으로 인덱스가 만들어진다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pk_board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를 인덱스로</a:t>
            </a:r>
            <a:endParaRPr lang="en-US" altLang="ko-KR" baseline="0" dirty="0" smtClean="0"/>
          </a:p>
          <a:p>
            <a:r>
              <a:rPr lang="ko-KR" altLang="en-US" baseline="0" dirty="0" smtClean="0"/>
              <a:t>오라클의 인덱스는 </a:t>
            </a:r>
            <a:r>
              <a:rPr lang="en-US" altLang="ko-KR" baseline="0" dirty="0" smtClean="0"/>
              <a:t>B-Tree </a:t>
            </a:r>
            <a:r>
              <a:rPr lang="ko-KR" altLang="en-US" baseline="0" dirty="0" smtClean="0"/>
              <a:t>구조 </a:t>
            </a:r>
            <a:r>
              <a:rPr lang="en-US" altLang="ko-KR" baseline="0" dirty="0" smtClean="0"/>
              <a:t>– </a:t>
            </a:r>
            <a:r>
              <a:rPr lang="ko-KR" altLang="en-US" baseline="0" dirty="0" smtClean="0"/>
              <a:t>검색이 빠르다</a:t>
            </a:r>
            <a:r>
              <a:rPr lang="en-US" altLang="ko-KR" baseline="0" dirty="0" smtClean="0"/>
              <a:t>. = </a:t>
            </a:r>
            <a:r>
              <a:rPr lang="ko-KR" altLang="en-US" baseline="0" dirty="0" smtClean="0"/>
              <a:t>이미 정렬이 되어있는 상태</a:t>
            </a:r>
            <a:endParaRPr lang="en-US" altLang="ko-KR" baseline="0" dirty="0" smtClean="0"/>
          </a:p>
          <a:p>
            <a:r>
              <a:rPr lang="en-US" altLang="ko-KR" dirty="0" err="1" smtClean="0"/>
              <a:t>RowID</a:t>
            </a:r>
            <a:r>
              <a:rPr lang="en-US" altLang="ko-KR" dirty="0" smtClean="0"/>
              <a:t> -  </a:t>
            </a:r>
            <a:r>
              <a:rPr lang="ko-KR" altLang="en-US" dirty="0" smtClean="0"/>
              <a:t>실제 레코드를 찾아갈 수 있는 값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BD4AD-04D0-4ADA-BF09-0C8A0284B0CC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0628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select * from </a:t>
            </a:r>
            <a:r>
              <a:rPr lang="en-US" altLang="ko-KR" dirty="0" err="1" smtClean="0"/>
              <a:t>tbl_board</a:t>
            </a:r>
            <a:r>
              <a:rPr lang="en-US" altLang="ko-KR" dirty="0" smtClean="0"/>
              <a:t>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BD4AD-04D0-4ADA-BF09-0C8A0284B0CC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988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vo,DTO</a:t>
            </a:r>
            <a:r>
              <a:rPr lang="ko-KR" altLang="en-US" dirty="0" smtClean="0"/>
              <a:t>는 핵심객체가 아니므로 </a:t>
            </a:r>
            <a:r>
              <a:rPr lang="en-US" altLang="ko-KR" dirty="0" smtClean="0"/>
              <a:t>Bean</a:t>
            </a:r>
            <a:r>
              <a:rPr lang="ko-KR" altLang="en-US" dirty="0" smtClean="0"/>
              <a:t>으로 등록하지 않음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BD4AD-04D0-4ADA-BF09-0C8A0284B0C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3232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BD4AD-04D0-4ADA-BF09-0C8A0284B0CC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360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select /*+ INDEX_DESC(</a:t>
            </a:r>
            <a:r>
              <a:rPr lang="en-US" altLang="ko-KR" dirty="0" err="1" smtClean="0"/>
              <a:t>tbl_board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pk_board</a:t>
            </a:r>
            <a:r>
              <a:rPr lang="en-US" altLang="ko-KR" dirty="0" smtClean="0"/>
              <a:t>) */  * from </a:t>
            </a:r>
            <a:r>
              <a:rPr lang="en-US" altLang="ko-KR" dirty="0" err="1" smtClean="0"/>
              <a:t>tbl_board</a:t>
            </a:r>
            <a:r>
              <a:rPr lang="en-US" altLang="ko-KR" dirty="0" smtClean="0"/>
              <a:t> where </a:t>
            </a:r>
            <a:r>
              <a:rPr lang="en-US" altLang="ko-KR" dirty="0" err="1" smtClean="0"/>
              <a:t>bno</a:t>
            </a:r>
            <a:r>
              <a:rPr lang="en-US" altLang="ko-KR" dirty="0" smtClean="0"/>
              <a:t> &gt; 0 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BD4AD-04D0-4ADA-BF09-0C8A0284B0CC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5774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/*+hint…./ SQL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파싱되지</a:t>
            </a:r>
            <a:r>
              <a:rPr lang="ko-KR" altLang="en-US" dirty="0" smtClean="0"/>
              <a:t> 않고 </a:t>
            </a:r>
            <a:r>
              <a:rPr lang="ko-KR" altLang="en-US" dirty="0" err="1" smtClean="0"/>
              <a:t>주석처리됨</a:t>
            </a:r>
            <a:endParaRPr lang="en-US" altLang="ko-KR" dirty="0" smtClean="0"/>
          </a:p>
          <a:p>
            <a:r>
              <a:rPr lang="ko-KR" altLang="en-US" dirty="0" smtClean="0"/>
              <a:t>구문에 오류가 있어도 에러가 나지 않음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select /*+ INDEX_DESC(</a:t>
            </a:r>
            <a:r>
              <a:rPr lang="en-US" altLang="ko-KR" dirty="0" err="1" smtClean="0"/>
              <a:t>tbl_board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pk_board</a:t>
            </a:r>
            <a:r>
              <a:rPr lang="en-US" altLang="ko-KR" dirty="0" smtClean="0"/>
              <a:t>) */  * from </a:t>
            </a:r>
            <a:r>
              <a:rPr lang="en-US" altLang="ko-KR" dirty="0" err="1" smtClean="0"/>
              <a:t>tbl_board</a:t>
            </a:r>
            <a:r>
              <a:rPr lang="en-US" altLang="ko-KR" dirty="0" smtClean="0"/>
              <a:t> where </a:t>
            </a:r>
            <a:r>
              <a:rPr lang="en-US" altLang="ko-KR" dirty="0" err="1" smtClean="0"/>
              <a:t>bno</a:t>
            </a:r>
            <a:r>
              <a:rPr lang="en-US" altLang="ko-KR" dirty="0" smtClean="0"/>
              <a:t> &gt; 0 ;</a:t>
            </a:r>
          </a:p>
          <a:p>
            <a:r>
              <a:rPr lang="ko-KR" altLang="en-US" dirty="0" smtClean="0"/>
              <a:t>인덱스를 타고 역순으로  작업하도록 요청함 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select /*+ FULL(</a:t>
            </a:r>
            <a:r>
              <a:rPr lang="en-US" altLang="ko-KR" dirty="0" err="1" smtClean="0"/>
              <a:t>tbl_board</a:t>
            </a:r>
            <a:r>
              <a:rPr lang="en-US" altLang="ko-KR" dirty="0" smtClean="0"/>
              <a:t>) */  * from </a:t>
            </a:r>
            <a:r>
              <a:rPr lang="en-US" altLang="ko-KR" dirty="0" err="1" smtClean="0"/>
              <a:t>tbl_board</a:t>
            </a:r>
            <a:r>
              <a:rPr lang="en-US" altLang="ko-KR" dirty="0" smtClean="0"/>
              <a:t> where </a:t>
            </a:r>
            <a:r>
              <a:rPr lang="en-US" altLang="ko-KR" dirty="0" err="1" smtClean="0"/>
              <a:t>bno</a:t>
            </a:r>
            <a:r>
              <a:rPr lang="en-US" altLang="ko-KR" dirty="0" smtClean="0"/>
              <a:t> &gt; 0 ; =&gt;</a:t>
            </a:r>
            <a:r>
              <a:rPr lang="ko-KR" altLang="en-US" dirty="0" smtClean="0"/>
              <a:t>오라클에서만 가능</a:t>
            </a:r>
            <a:endParaRPr lang="en-US" altLang="ko-KR" dirty="0" smtClean="0"/>
          </a:p>
          <a:p>
            <a:r>
              <a:rPr lang="ko-KR" altLang="en-US" dirty="0" err="1" smtClean="0"/>
              <a:t>실행계획에</a:t>
            </a:r>
            <a:r>
              <a:rPr lang="ko-KR" altLang="en-US" dirty="0" smtClean="0"/>
              <a:t> 보면 전체테이블을 보도록 </a:t>
            </a:r>
            <a:r>
              <a:rPr lang="en-US" altLang="ko-KR" dirty="0" smtClean="0"/>
              <a:t>FULL SCAN </a:t>
            </a:r>
            <a:r>
              <a:rPr lang="ko-KR" altLang="en-US" dirty="0" smtClean="0"/>
              <a:t>하고 있음</a:t>
            </a:r>
            <a:r>
              <a:rPr lang="en-US" altLang="ko-KR" dirty="0" smtClean="0"/>
              <a:t>(</a:t>
            </a:r>
            <a:r>
              <a:rPr lang="ko-KR" altLang="en-US" dirty="0" smtClean="0"/>
              <a:t>정렬이 </a:t>
            </a:r>
            <a:r>
              <a:rPr lang="ko-KR" altLang="en-US" dirty="0" err="1" smtClean="0"/>
              <a:t>안되있는</a:t>
            </a:r>
            <a:r>
              <a:rPr lang="ko-KR" altLang="en-US" dirty="0" smtClean="0"/>
              <a:t> 상태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select /*+ FULL(</a:t>
            </a:r>
            <a:r>
              <a:rPr lang="en-US" altLang="ko-KR" dirty="0" err="1" smtClean="0"/>
              <a:t>tbl_board</a:t>
            </a:r>
            <a:r>
              <a:rPr lang="en-US" altLang="ko-KR" dirty="0" smtClean="0"/>
              <a:t>) */  * from </a:t>
            </a:r>
            <a:r>
              <a:rPr lang="en-US" altLang="ko-KR" dirty="0" err="1" smtClean="0"/>
              <a:t>tbl_board</a:t>
            </a:r>
            <a:r>
              <a:rPr lang="en-US" altLang="ko-KR" dirty="0" smtClean="0"/>
              <a:t> where </a:t>
            </a:r>
            <a:r>
              <a:rPr lang="en-US" altLang="ko-KR" dirty="0" err="1" smtClean="0"/>
              <a:t>bno</a:t>
            </a:r>
            <a:r>
              <a:rPr lang="en-US" altLang="ko-KR" dirty="0" smtClean="0"/>
              <a:t> &gt; 0 ORDER BY BNO DESC; (</a:t>
            </a:r>
            <a:r>
              <a:rPr lang="ko-KR" altLang="en-US" dirty="0" smtClean="0"/>
              <a:t>정렬을 해야하는 상황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1</a:t>
            </a:r>
            <a:r>
              <a:rPr lang="ko-KR" altLang="en-US" dirty="0" smtClean="0"/>
              <a:t>회  </a:t>
            </a:r>
            <a:r>
              <a:rPr lang="en-US" altLang="ko-KR" dirty="0" smtClean="0"/>
              <a:t>1.27</a:t>
            </a:r>
          </a:p>
          <a:p>
            <a:r>
              <a:rPr lang="en-US" altLang="ko-KR" dirty="0" smtClean="0"/>
              <a:t>2</a:t>
            </a:r>
            <a:r>
              <a:rPr lang="ko-KR" altLang="en-US" dirty="0" smtClean="0"/>
              <a:t>회 </a:t>
            </a:r>
            <a:r>
              <a:rPr lang="en-US" altLang="ko-KR" dirty="0" smtClean="0"/>
              <a:t>0.03</a:t>
            </a:r>
            <a:r>
              <a:rPr lang="ko-KR" altLang="en-US" dirty="0" smtClean="0"/>
              <a:t>초</a:t>
            </a:r>
            <a:endParaRPr lang="en-US" altLang="ko-KR" dirty="0" smtClean="0"/>
          </a:p>
          <a:p>
            <a:r>
              <a:rPr lang="ko-KR" altLang="en-US" dirty="0" smtClean="0"/>
              <a:t>같은 문장의 실행에도 실행한 적이 있는 문장의 처리속도가 짧아지는 것은 오라클이 결과를 </a:t>
            </a:r>
            <a:r>
              <a:rPr lang="ko-KR" altLang="en-US" dirty="0" err="1" smtClean="0"/>
              <a:t>캐싱하고</a:t>
            </a:r>
            <a:r>
              <a:rPr lang="ko-KR" altLang="en-US" dirty="0" smtClean="0"/>
              <a:t> 있기 때문 </a:t>
            </a:r>
            <a:endParaRPr lang="en-US" altLang="ko-KR" dirty="0" smtClean="0"/>
          </a:p>
          <a:p>
            <a:r>
              <a:rPr lang="ko-KR" altLang="en-US" dirty="0" smtClean="0"/>
              <a:t>정확한 </a:t>
            </a:r>
            <a:r>
              <a:rPr lang="ko-KR" altLang="en-US" dirty="0" err="1" smtClean="0"/>
              <a:t>속도체크를</a:t>
            </a:r>
            <a:r>
              <a:rPr lang="ko-KR" altLang="en-US" dirty="0" smtClean="0"/>
              <a:t> 위해선 서버를 완전히 새롭게 </a:t>
            </a:r>
            <a:r>
              <a:rPr lang="ko-KR" altLang="en-US" dirty="0" err="1" smtClean="0"/>
              <a:t>구동해야함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데이터가 많을 수록 </a:t>
            </a:r>
            <a:r>
              <a:rPr lang="en-US" altLang="ko-KR" dirty="0" smtClean="0"/>
              <a:t>FULL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힌트옵션으로 전체를 조회할 때 정렬 조건을 주면 속도는 현저히 </a:t>
            </a:r>
            <a:r>
              <a:rPr lang="ko-KR" altLang="en-US" baseline="0" dirty="0" err="1" smtClean="0"/>
              <a:t>느려짐</a:t>
            </a:r>
            <a:r>
              <a:rPr lang="ko-KR" altLang="en-US" baseline="0" dirty="0" smtClean="0"/>
              <a:t> </a:t>
            </a:r>
            <a:endParaRPr lang="ko-KR" altLang="en-US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BD4AD-04D0-4ADA-BF09-0C8A0284B0CC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6743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페이징처리</a:t>
            </a:r>
            <a:r>
              <a:rPr lang="ko-KR" altLang="en-US" dirty="0" smtClean="0"/>
              <a:t> 오라클의 페이징처리는 </a:t>
            </a:r>
            <a:r>
              <a:rPr lang="en-US" altLang="ko-KR" dirty="0" smtClean="0"/>
              <a:t>My</a:t>
            </a:r>
            <a:r>
              <a:rPr lang="en-US" altLang="ko-KR" baseline="0" dirty="0" smtClean="0"/>
              <a:t> SQL</a:t>
            </a:r>
            <a:r>
              <a:rPr lang="ko-KR" altLang="en-US" baseline="0" dirty="0" smtClean="0"/>
              <a:t>이나 </a:t>
            </a:r>
            <a:r>
              <a:rPr lang="en-US" altLang="ko-KR" baseline="0" dirty="0" smtClean="0"/>
              <a:t>MS SQL </a:t>
            </a:r>
            <a:r>
              <a:rPr lang="ko-KR" altLang="en-US" baseline="0" dirty="0" smtClean="0"/>
              <a:t>과 많이 다름</a:t>
            </a:r>
            <a:endParaRPr lang="en-US" altLang="ko-KR" baseline="0" dirty="0" smtClean="0"/>
          </a:p>
          <a:p>
            <a:r>
              <a:rPr lang="en-US" altLang="ko-KR" dirty="0" smtClean="0"/>
              <a:t>ROWNUM = </a:t>
            </a:r>
            <a:r>
              <a:rPr lang="ko-KR" altLang="en-US" dirty="0" smtClean="0"/>
              <a:t>일종의 </a:t>
            </a:r>
            <a:r>
              <a:rPr lang="ko-KR" altLang="en-US" dirty="0" err="1" smtClean="0"/>
              <a:t>가상데이터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BD4AD-04D0-4ADA-BF09-0C8A0284B0CC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4503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rownum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도착하는 순서</a:t>
            </a:r>
            <a:endParaRPr lang="en-US" altLang="ko-KR" dirty="0" smtClean="0"/>
          </a:p>
          <a:p>
            <a:r>
              <a:rPr lang="ko-KR" altLang="en-US" dirty="0" smtClean="0"/>
              <a:t>테이블에서 가장 먼저 </a:t>
            </a:r>
            <a:r>
              <a:rPr lang="en-US" altLang="ko-KR" dirty="0" smtClean="0"/>
              <a:t>access</a:t>
            </a:r>
            <a:r>
              <a:rPr lang="ko-KR" altLang="en-US" dirty="0" smtClean="0"/>
              <a:t>되는 데이터의 </a:t>
            </a:r>
            <a:r>
              <a:rPr lang="en-US" altLang="ko-KR" dirty="0" err="1" smtClean="0"/>
              <a:t>rownum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번이 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BD4AD-04D0-4ADA-BF09-0C8A0284B0CC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7858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BD4AD-04D0-4ADA-BF09-0C8A0284B0CC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5203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select * from</a:t>
            </a:r>
          </a:p>
          <a:p>
            <a:r>
              <a:rPr lang="en-US" altLang="ko-KR" dirty="0" smtClean="0"/>
              <a:t>(</a:t>
            </a:r>
          </a:p>
          <a:p>
            <a:r>
              <a:rPr lang="en-US" altLang="ko-KR" dirty="0" smtClean="0"/>
              <a:t>select /*+ INDEX_DESC(</a:t>
            </a:r>
            <a:r>
              <a:rPr lang="en-US" altLang="ko-KR" dirty="0" err="1" smtClean="0"/>
              <a:t>tbl_board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pk_board</a:t>
            </a:r>
            <a:r>
              <a:rPr lang="en-US" altLang="ko-KR" dirty="0" smtClean="0"/>
              <a:t>) */  </a:t>
            </a:r>
            <a:r>
              <a:rPr lang="en-US" altLang="ko-KR" dirty="0" err="1" smtClean="0"/>
              <a:t>rownum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rn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bno</a:t>
            </a:r>
            <a:r>
              <a:rPr lang="en-US" altLang="ko-KR" dirty="0" smtClean="0"/>
              <a:t>, title </a:t>
            </a:r>
          </a:p>
          <a:p>
            <a:r>
              <a:rPr lang="en-US" altLang="ko-KR" dirty="0" smtClean="0"/>
              <a:t>from </a:t>
            </a:r>
            <a:r>
              <a:rPr lang="en-US" altLang="ko-KR" dirty="0" err="1" smtClean="0"/>
              <a:t>tbl_board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where </a:t>
            </a:r>
            <a:r>
              <a:rPr lang="en-US" altLang="ko-KR" dirty="0" err="1" smtClean="0"/>
              <a:t>bno</a:t>
            </a:r>
            <a:r>
              <a:rPr lang="en-US" altLang="ko-KR" dirty="0" smtClean="0"/>
              <a:t> &gt; 0 and </a:t>
            </a:r>
            <a:r>
              <a:rPr lang="en-US" altLang="ko-KR" dirty="0" err="1" smtClean="0"/>
              <a:t>rownum</a:t>
            </a:r>
            <a:r>
              <a:rPr lang="en-US" altLang="ko-KR" dirty="0" smtClean="0"/>
              <a:t> &gt;0 and </a:t>
            </a:r>
            <a:r>
              <a:rPr lang="en-US" altLang="ko-KR" dirty="0" err="1" smtClean="0"/>
              <a:t>rownum</a:t>
            </a:r>
            <a:r>
              <a:rPr lang="en-US" altLang="ko-KR" dirty="0" smtClean="0"/>
              <a:t> &lt;= (2 * 10)--2page  10</a:t>
            </a:r>
            <a:r>
              <a:rPr lang="ko-KR" altLang="en-US" dirty="0" smtClean="0"/>
              <a:t>건 씩</a:t>
            </a:r>
          </a:p>
          <a:p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where </a:t>
            </a:r>
            <a:r>
              <a:rPr lang="en-US" altLang="ko-KR" dirty="0" err="1" smtClean="0"/>
              <a:t>rn</a:t>
            </a:r>
            <a:r>
              <a:rPr lang="en-US" altLang="ko-KR" dirty="0" smtClean="0"/>
              <a:t> &gt; (2-1) * 10;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BD4AD-04D0-4ADA-BF09-0C8A0284B0CC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6676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select * from</a:t>
            </a:r>
          </a:p>
          <a:p>
            <a:r>
              <a:rPr lang="en-US" altLang="ko-KR" dirty="0" smtClean="0"/>
              <a:t>(</a:t>
            </a:r>
          </a:p>
          <a:p>
            <a:r>
              <a:rPr lang="en-US" altLang="ko-KR" dirty="0" smtClean="0"/>
              <a:t>select /*+ INDEX_DESC(</a:t>
            </a:r>
            <a:r>
              <a:rPr lang="en-US" altLang="ko-KR" dirty="0" err="1" smtClean="0"/>
              <a:t>tbl_board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pk_board</a:t>
            </a:r>
            <a:r>
              <a:rPr lang="en-US" altLang="ko-KR" dirty="0" smtClean="0"/>
              <a:t>) */ </a:t>
            </a:r>
          </a:p>
          <a:p>
            <a:r>
              <a:rPr lang="en-US" altLang="ko-KR" baseline="0" dirty="0" smtClean="0"/>
              <a:t>       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rownum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rn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bno</a:t>
            </a:r>
            <a:r>
              <a:rPr lang="en-US" altLang="ko-KR" dirty="0" smtClean="0"/>
              <a:t>, title </a:t>
            </a:r>
          </a:p>
          <a:p>
            <a:r>
              <a:rPr lang="en-US" altLang="ko-KR" dirty="0" smtClean="0"/>
              <a:t>from </a:t>
            </a:r>
            <a:r>
              <a:rPr lang="en-US" altLang="ko-KR" dirty="0" err="1" smtClean="0"/>
              <a:t>tbl_board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where </a:t>
            </a:r>
            <a:r>
              <a:rPr lang="en-US" altLang="ko-KR" dirty="0" err="1" smtClean="0"/>
              <a:t>bno</a:t>
            </a:r>
            <a:r>
              <a:rPr lang="en-US" altLang="ko-KR" dirty="0" smtClean="0"/>
              <a:t> &gt; 0 and </a:t>
            </a:r>
            <a:r>
              <a:rPr lang="en-US" altLang="ko-KR" dirty="0" err="1" smtClean="0"/>
              <a:t>rownum</a:t>
            </a:r>
            <a:r>
              <a:rPr lang="en-US" altLang="ko-KR" dirty="0" smtClean="0"/>
              <a:t> &gt;0 and </a:t>
            </a:r>
            <a:r>
              <a:rPr lang="en-US" altLang="ko-KR" dirty="0" err="1" smtClean="0"/>
              <a:t>rownum</a:t>
            </a:r>
            <a:r>
              <a:rPr lang="en-US" altLang="ko-KR" dirty="0" smtClean="0"/>
              <a:t> &lt;= (2 * 10)--2page  10</a:t>
            </a:r>
            <a:r>
              <a:rPr lang="ko-KR" altLang="en-US" dirty="0" smtClean="0"/>
              <a:t>건 씩</a:t>
            </a:r>
          </a:p>
          <a:p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where </a:t>
            </a:r>
            <a:r>
              <a:rPr lang="en-US" altLang="ko-KR" dirty="0" err="1" smtClean="0"/>
              <a:t>rn</a:t>
            </a:r>
            <a:r>
              <a:rPr lang="en-US" altLang="ko-KR" dirty="0" smtClean="0"/>
              <a:t> &gt; (2-1) * 10;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BD4AD-04D0-4ADA-BF09-0C8A0284B0CC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2710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BD4AD-04D0-4ADA-BF09-0C8A0284B0CC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7985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</a:t>
            </a:r>
            <a:r>
              <a:rPr lang="en-US" altLang="ko-KR" dirty="0" smtClean="0"/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class="pagination"&gt;</a:t>
            </a:r>
          </a:p>
          <a:p>
            <a:r>
              <a:rPr lang="en-US" altLang="ko-KR" dirty="0" smtClean="0"/>
              <a:t>  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&lt;li</a:t>
            </a:r>
            <a:r>
              <a:rPr lang="en-US" altLang="ko-KR" dirty="0" smtClean="0"/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class="page-item disabled"&gt;</a:t>
            </a:r>
            <a:r>
              <a:rPr lang="en-US" altLang="ko-KR" dirty="0" smtClean="0"/>
              <a:t> </a:t>
            </a:r>
          </a:p>
          <a:p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&lt;a</a:t>
            </a:r>
            <a:r>
              <a:rPr lang="en-US" altLang="ko-KR" dirty="0" smtClean="0"/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class="page-link"</a:t>
            </a:r>
            <a:r>
              <a:rPr lang="en-US" altLang="ko-KR" dirty="0" smtClean="0"/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="#"</a:t>
            </a:r>
            <a:r>
              <a:rPr lang="en-US" altLang="ko-KR" dirty="0" smtClean="0"/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tabindex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="-1"&gt;</a:t>
            </a:r>
            <a:r>
              <a:rPr lang="en-US" altLang="ko-KR" dirty="0" smtClean="0"/>
              <a:t>Previous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&lt;/a&gt;</a:t>
            </a:r>
            <a:r>
              <a:rPr lang="en-US" altLang="ko-KR" dirty="0" smtClean="0"/>
              <a:t> </a:t>
            </a: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&lt;/li&gt;</a:t>
            </a:r>
            <a:r>
              <a:rPr lang="en-US" altLang="ko-KR" dirty="0" smtClean="0"/>
              <a:t> </a:t>
            </a: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&lt;li</a:t>
            </a:r>
            <a:r>
              <a:rPr lang="en-US" altLang="ko-KR" dirty="0" smtClean="0"/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class="page-item"&gt;&lt;a</a:t>
            </a:r>
            <a:r>
              <a:rPr lang="en-US" altLang="ko-KR" dirty="0" smtClean="0"/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class="page-link"</a:t>
            </a:r>
            <a:r>
              <a:rPr lang="en-US" altLang="ko-KR" dirty="0" smtClean="0"/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="#"&gt;</a:t>
            </a:r>
            <a:r>
              <a:rPr lang="en-US" altLang="ko-KR" dirty="0" smtClean="0"/>
              <a:t>1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&lt;/a&gt;&lt;/li&gt;</a:t>
            </a:r>
          </a:p>
          <a:p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list.jsp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&lt;/table&gt;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아래에 추가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BD4AD-04D0-4ADA-BF09-0C8A0284B0CC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987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insert into </a:t>
            </a:r>
            <a:r>
              <a:rPr lang="en-US" altLang="ko-KR" dirty="0" err="1" smtClean="0"/>
              <a:t>tbl_board</a:t>
            </a:r>
            <a:r>
              <a:rPr lang="en-US" altLang="ko-KR" dirty="0" smtClean="0"/>
              <a:t> (</a:t>
            </a:r>
            <a:r>
              <a:rPr lang="en-US" altLang="ko-KR" dirty="0" err="1" smtClean="0"/>
              <a:t>bno</a:t>
            </a:r>
            <a:r>
              <a:rPr lang="en-US" altLang="ko-KR" dirty="0" smtClean="0"/>
              <a:t>, title, content, writer) </a:t>
            </a:r>
          </a:p>
          <a:p>
            <a:r>
              <a:rPr lang="en-US" altLang="ko-KR" dirty="0" smtClean="0"/>
              <a:t>values (</a:t>
            </a:r>
            <a:r>
              <a:rPr lang="en-US" altLang="ko-KR" dirty="0" err="1" smtClean="0"/>
              <a:t>seq_board.nextval</a:t>
            </a:r>
            <a:r>
              <a:rPr lang="en-US" altLang="ko-KR" dirty="0" smtClean="0"/>
              <a:t>, '</a:t>
            </a:r>
            <a:r>
              <a:rPr lang="ko-KR" altLang="en-US" dirty="0" smtClean="0"/>
              <a:t>테스트 제목</a:t>
            </a:r>
            <a:r>
              <a:rPr lang="en-US" altLang="ko-KR" dirty="0" smtClean="0"/>
              <a:t>1','</a:t>
            </a:r>
            <a:r>
              <a:rPr lang="ko-KR" altLang="en-US" dirty="0" smtClean="0"/>
              <a:t>테스트 내용</a:t>
            </a:r>
            <a:r>
              <a:rPr lang="en-US" altLang="ko-KR" dirty="0" smtClean="0"/>
              <a:t>1','user01');</a:t>
            </a:r>
          </a:p>
          <a:p>
            <a:r>
              <a:rPr lang="en-US" altLang="ko-KR" dirty="0" smtClean="0"/>
              <a:t>insert into </a:t>
            </a:r>
            <a:r>
              <a:rPr lang="en-US" altLang="ko-KR" dirty="0" err="1" smtClean="0"/>
              <a:t>tbl_board</a:t>
            </a:r>
            <a:r>
              <a:rPr lang="en-US" altLang="ko-KR" dirty="0" smtClean="0"/>
              <a:t> (</a:t>
            </a:r>
            <a:r>
              <a:rPr lang="en-US" altLang="ko-KR" dirty="0" err="1" smtClean="0"/>
              <a:t>bno</a:t>
            </a:r>
            <a:r>
              <a:rPr lang="en-US" altLang="ko-KR" dirty="0" smtClean="0"/>
              <a:t>, title, content, writer) </a:t>
            </a:r>
          </a:p>
          <a:p>
            <a:r>
              <a:rPr lang="en-US" altLang="ko-KR" dirty="0" smtClean="0"/>
              <a:t>values (</a:t>
            </a:r>
            <a:r>
              <a:rPr lang="en-US" altLang="ko-KR" dirty="0" err="1" smtClean="0"/>
              <a:t>seq_board.nextval</a:t>
            </a:r>
            <a:r>
              <a:rPr lang="en-US" altLang="ko-KR" dirty="0" smtClean="0"/>
              <a:t>, '</a:t>
            </a:r>
            <a:r>
              <a:rPr lang="ko-KR" altLang="en-US" dirty="0" smtClean="0"/>
              <a:t>테스트 제목</a:t>
            </a:r>
            <a:r>
              <a:rPr lang="en-US" altLang="ko-KR" dirty="0" smtClean="0"/>
              <a:t>2','</a:t>
            </a:r>
            <a:r>
              <a:rPr lang="ko-KR" altLang="en-US" dirty="0" smtClean="0"/>
              <a:t>테스트 내용</a:t>
            </a:r>
            <a:r>
              <a:rPr lang="en-US" altLang="ko-KR" dirty="0" smtClean="0"/>
              <a:t>2','user02');</a:t>
            </a:r>
          </a:p>
          <a:p>
            <a:r>
              <a:rPr lang="en-US" altLang="ko-KR" dirty="0" smtClean="0"/>
              <a:t>insert into </a:t>
            </a:r>
            <a:r>
              <a:rPr lang="en-US" altLang="ko-KR" dirty="0" err="1" smtClean="0"/>
              <a:t>tbl_board</a:t>
            </a:r>
            <a:r>
              <a:rPr lang="en-US" altLang="ko-KR" dirty="0" smtClean="0"/>
              <a:t> (</a:t>
            </a:r>
            <a:r>
              <a:rPr lang="en-US" altLang="ko-KR" dirty="0" err="1" smtClean="0"/>
              <a:t>bno</a:t>
            </a:r>
            <a:r>
              <a:rPr lang="en-US" altLang="ko-KR" dirty="0" smtClean="0"/>
              <a:t>, title, content, writer) </a:t>
            </a:r>
          </a:p>
          <a:p>
            <a:r>
              <a:rPr lang="en-US" altLang="ko-KR" dirty="0" smtClean="0"/>
              <a:t>values (</a:t>
            </a:r>
            <a:r>
              <a:rPr lang="en-US" altLang="ko-KR" dirty="0" err="1" smtClean="0"/>
              <a:t>seq_board.nextval</a:t>
            </a:r>
            <a:r>
              <a:rPr lang="en-US" altLang="ko-KR" dirty="0" smtClean="0"/>
              <a:t>, '</a:t>
            </a:r>
            <a:r>
              <a:rPr lang="ko-KR" altLang="en-US" dirty="0" smtClean="0"/>
              <a:t>테스트 제목</a:t>
            </a:r>
            <a:r>
              <a:rPr lang="en-US" altLang="ko-KR" dirty="0" smtClean="0"/>
              <a:t>3','</a:t>
            </a:r>
            <a:r>
              <a:rPr lang="ko-KR" altLang="en-US" dirty="0" smtClean="0"/>
              <a:t>테스트 내용</a:t>
            </a:r>
            <a:r>
              <a:rPr lang="en-US" altLang="ko-KR" dirty="0" smtClean="0"/>
              <a:t>3','user03');</a:t>
            </a:r>
          </a:p>
          <a:p>
            <a:r>
              <a:rPr lang="en-US" altLang="ko-KR" dirty="0" smtClean="0"/>
              <a:t>insert into </a:t>
            </a:r>
            <a:r>
              <a:rPr lang="en-US" altLang="ko-KR" dirty="0" err="1" smtClean="0"/>
              <a:t>tbl_board</a:t>
            </a:r>
            <a:r>
              <a:rPr lang="en-US" altLang="ko-KR" dirty="0" smtClean="0"/>
              <a:t> (</a:t>
            </a:r>
            <a:r>
              <a:rPr lang="en-US" altLang="ko-KR" dirty="0" err="1" smtClean="0"/>
              <a:t>bno</a:t>
            </a:r>
            <a:r>
              <a:rPr lang="en-US" altLang="ko-KR" dirty="0" smtClean="0"/>
              <a:t>, title, content, writer) </a:t>
            </a:r>
          </a:p>
          <a:p>
            <a:r>
              <a:rPr lang="en-US" altLang="ko-KR" dirty="0" smtClean="0"/>
              <a:t>values (</a:t>
            </a:r>
            <a:r>
              <a:rPr lang="en-US" altLang="ko-KR" dirty="0" err="1" smtClean="0"/>
              <a:t>seq_board.nextval</a:t>
            </a:r>
            <a:r>
              <a:rPr lang="en-US" altLang="ko-KR" dirty="0" smtClean="0"/>
              <a:t>, '</a:t>
            </a:r>
            <a:r>
              <a:rPr lang="ko-KR" altLang="en-US" dirty="0" smtClean="0"/>
              <a:t>테스트 제목</a:t>
            </a:r>
            <a:r>
              <a:rPr lang="en-US" altLang="ko-KR" dirty="0" smtClean="0"/>
              <a:t>4','</a:t>
            </a:r>
            <a:r>
              <a:rPr lang="ko-KR" altLang="en-US" dirty="0" smtClean="0"/>
              <a:t>테스트 내용</a:t>
            </a:r>
            <a:r>
              <a:rPr lang="en-US" altLang="ko-KR" dirty="0" smtClean="0"/>
              <a:t>4','user04');</a:t>
            </a:r>
          </a:p>
          <a:p>
            <a:r>
              <a:rPr lang="en-US" altLang="ko-KR" dirty="0" smtClean="0"/>
              <a:t>insert into </a:t>
            </a:r>
            <a:r>
              <a:rPr lang="en-US" altLang="ko-KR" dirty="0" err="1" smtClean="0"/>
              <a:t>tbl_board</a:t>
            </a:r>
            <a:r>
              <a:rPr lang="en-US" altLang="ko-KR" dirty="0" smtClean="0"/>
              <a:t> (</a:t>
            </a:r>
            <a:r>
              <a:rPr lang="en-US" altLang="ko-KR" dirty="0" err="1" smtClean="0"/>
              <a:t>bno</a:t>
            </a:r>
            <a:r>
              <a:rPr lang="en-US" altLang="ko-KR" dirty="0" smtClean="0"/>
              <a:t>, title, content, writer) </a:t>
            </a:r>
          </a:p>
          <a:p>
            <a:r>
              <a:rPr lang="en-US" altLang="ko-KR" dirty="0" smtClean="0"/>
              <a:t>values (</a:t>
            </a:r>
            <a:r>
              <a:rPr lang="en-US" altLang="ko-KR" dirty="0" err="1" smtClean="0"/>
              <a:t>seq_board.nextval</a:t>
            </a:r>
            <a:r>
              <a:rPr lang="en-US" altLang="ko-KR" dirty="0" smtClean="0"/>
              <a:t>, '</a:t>
            </a:r>
            <a:r>
              <a:rPr lang="ko-KR" altLang="en-US" dirty="0" smtClean="0"/>
              <a:t>테스트 제목</a:t>
            </a:r>
            <a:r>
              <a:rPr lang="en-US" altLang="ko-KR" dirty="0" smtClean="0"/>
              <a:t>5','</a:t>
            </a:r>
            <a:r>
              <a:rPr lang="ko-KR" altLang="en-US" dirty="0" smtClean="0"/>
              <a:t>테스트 내용</a:t>
            </a:r>
            <a:r>
              <a:rPr lang="en-US" altLang="ko-KR" dirty="0" smtClean="0"/>
              <a:t>5','user05');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BD4AD-04D0-4ADA-BF09-0C8A0284B0C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0682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조회후</a:t>
            </a:r>
            <a:r>
              <a:rPr lang="ko-KR" altLang="en-US" dirty="0" smtClean="0"/>
              <a:t> 목록으로 </a:t>
            </a:r>
            <a:r>
              <a:rPr lang="ko-KR" altLang="en-US" dirty="0" err="1" smtClean="0"/>
              <a:t>돌아갈때</a:t>
            </a:r>
            <a:r>
              <a:rPr lang="ko-KR" altLang="en-US" dirty="0" smtClean="0"/>
              <a:t> 원래 페이지로 돌아감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BD4AD-04D0-4ADA-BF09-0C8A0284B0CC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6825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dirty="0" err="1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RedirectAttributes</a:t>
            </a:r>
            <a:r>
              <a:rPr lang="ko-KR" alt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는 모델에 </a:t>
            </a:r>
            <a:r>
              <a:rPr lang="ko-KR" altLang="en-US" sz="1200" b="1" dirty="0" err="1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전달하는게</a:t>
            </a:r>
            <a:r>
              <a:rPr lang="ko-KR" alt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아니라 </a:t>
            </a:r>
            <a:r>
              <a:rPr lang="ko-KR" altLang="en-US" sz="1200" b="1" dirty="0" err="1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파라미터로</a:t>
            </a:r>
            <a:r>
              <a:rPr lang="ko-KR" alt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계속 </a:t>
            </a:r>
            <a:r>
              <a:rPr lang="en-US" altLang="ko-KR" sz="1200" b="1" dirty="0" err="1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ko-KR" alt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뒤에 따라붙는데 </a:t>
            </a:r>
            <a:r>
              <a:rPr lang="en-US" altLang="ko-KR" sz="1200" b="1" dirty="0" err="1" smtClean="0">
                <a:solidFill>
                  <a:srgbClr val="6A3E3E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rttr</a:t>
            </a:r>
            <a:r>
              <a:rPr lang="en-US" altLang="ko-KR" sz="1200" b="1" dirty="0" err="1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.addFlashAttribute</a:t>
            </a:r>
            <a:r>
              <a:rPr lang="ko-KR" alt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를 써서 눈에 안보이게 따라 </a:t>
            </a:r>
            <a:r>
              <a:rPr lang="ko-KR" altLang="en-US" sz="1200" b="1" dirty="0" err="1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붙는것</a:t>
            </a:r>
            <a:endParaRPr lang="en-US" altLang="ko-KR" sz="1200" b="1" dirty="0" smtClean="0">
              <a:solidFill>
                <a:srgbClr val="000000"/>
              </a:solidFill>
              <a:latin typeface="Consolas" panose="020B0609020204030204" pitchFamily="49" charset="0"/>
              <a:ea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200" b="1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Criteria </a:t>
            </a:r>
            <a:r>
              <a:rPr lang="ko-KR" alt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는 링크로 처리해서 </a:t>
            </a:r>
            <a:r>
              <a:rPr lang="ko-KR" altLang="en-US" sz="1200" b="1" dirty="0" err="1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붙여줘야해서</a:t>
            </a:r>
            <a:r>
              <a:rPr lang="ko-KR" alt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200" b="1" dirty="0" err="1" smtClean="0">
                <a:solidFill>
                  <a:srgbClr val="6A3E3E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rttr</a:t>
            </a:r>
            <a:r>
              <a:rPr lang="en-US" altLang="ko-KR" sz="1200" b="1" dirty="0" err="1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.addAttribute</a:t>
            </a:r>
            <a:r>
              <a:rPr lang="ko-KR" alt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로 처리</a:t>
            </a:r>
            <a:endParaRPr lang="en-US" altLang="ko-KR" sz="1200" b="1" dirty="0" smtClean="0">
              <a:solidFill>
                <a:srgbClr val="000000"/>
              </a:solidFill>
              <a:latin typeface="Consolas" panose="020B0609020204030204" pitchFamily="49" charset="0"/>
              <a:ea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ko-KR" sz="1200" b="1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2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redirect </a:t>
            </a:r>
            <a:r>
              <a:rPr lang="ko-KR" altLang="en-US" sz="12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할 경우 </a:t>
            </a:r>
            <a:r>
              <a:rPr lang="en-US" altLang="ko-KR" sz="12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model</a:t>
            </a:r>
            <a:r>
              <a:rPr lang="ko-KR" altLang="en-US" sz="12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에 데이터를 담아도 다시 새롭게 </a:t>
            </a:r>
            <a:r>
              <a:rPr lang="ko-KR" altLang="en-US" sz="12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요구하기때문에</a:t>
            </a:r>
            <a:r>
              <a:rPr lang="ko-KR" altLang="en-US" sz="12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링크를 </a:t>
            </a:r>
            <a:r>
              <a:rPr lang="ko-KR" altLang="en-US" sz="1200" b="1" smtClean="0">
                <a:solidFill>
                  <a:srgbClr val="000000"/>
                </a:solidFill>
                <a:latin typeface="Consolas" panose="020B0609020204030204" pitchFamily="49" charset="0"/>
              </a:rPr>
              <a:t>붙여주는것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BD4AD-04D0-4ADA-BF09-0C8A0284B0CC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6364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mybatis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공식문서 </a:t>
            </a:r>
            <a:r>
              <a:rPr lang="en-US" altLang="ko-KR" baseline="0" dirty="0" smtClean="0"/>
              <a:t>-  </a:t>
            </a:r>
            <a:r>
              <a:rPr lang="ko-KR" altLang="en-US" baseline="0" dirty="0" smtClean="0"/>
              <a:t>동적 </a:t>
            </a:r>
            <a:r>
              <a:rPr lang="en-US" altLang="ko-KR" baseline="0" dirty="0" smtClean="0"/>
              <a:t>SQL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BD4AD-04D0-4ADA-BF09-0C8A0284B0CC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4871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&lt;select id="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selectMember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parameterType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="map",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resultType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="map"&gt;   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SELECT USER_NO ,USER_ID ,NAME ,REG_DT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FROM USER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&lt;choose&gt;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&lt;when test "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userNo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!= null"&gt;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WHERE USER_NO = #{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userNo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&lt;/when&gt;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&lt;when test "name != null"&gt;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WHERE NAME = #{name}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&lt;/when&gt;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&lt;otherwise&gt;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WHERE USER_NO = 1 AND USER_ID = 'id01'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&lt;/otherwise&gt;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&lt;/choose&gt;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&lt;/select&gt;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BD4AD-04D0-4ADA-BF09-0C8A0284B0CC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7807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&lt;select id="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selectMember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parameterType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="map",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resultType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="map"&gt;     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SELECT USER_NO USER_ID NAME REG_DT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FROM USER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&lt;trim prefix="WHERE"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prefixOverrides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="AND|OR"&gt;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&lt;if test "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userNo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!= null"&gt;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AND USER_NO = #{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userNo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&lt;/if&gt;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&lt;if test "name != null"&gt;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AND NAME = #{name}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&lt;/if&gt;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&lt;/trim&gt;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&lt;/select&gt;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BD4AD-04D0-4ADA-BF09-0C8A0284B0CC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4806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&lt;update id="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updateMember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parameterType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="map",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resultType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="map"&gt; UPDATE USER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&lt;trim prefix="SET"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suffixOverrides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=","&gt;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&lt;if test "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userId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!= null"&gt;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USER_ID = #{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userId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&lt;/if&gt;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&lt;if test "name != null"&gt; NAME = #{name}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&lt;/if&gt;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&lt;/trim&gt;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WHERE USER_NO = #{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userNo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&lt;/update&gt;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BD4AD-04D0-4ADA-BF09-0C8A0284B0CC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0338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1200" dirty="0" smtClean="0"/>
              <a:t>select * from </a:t>
            </a:r>
          </a:p>
          <a:p>
            <a:pPr marL="0" indent="0">
              <a:buNone/>
            </a:pPr>
            <a:r>
              <a:rPr lang="en-US" altLang="ko-KR" sz="1200" dirty="0" err="1" smtClean="0"/>
              <a:t>tbl_board</a:t>
            </a:r>
            <a:r>
              <a:rPr lang="en-US" altLang="ko-KR" sz="1200" dirty="0" smtClean="0"/>
              <a:t> </a:t>
            </a:r>
          </a:p>
          <a:p>
            <a:pPr marL="0" indent="0">
              <a:buNone/>
            </a:pPr>
            <a:r>
              <a:rPr lang="en-US" altLang="ko-KR" sz="1200" dirty="0" smtClean="0"/>
              <a:t>&lt;where&gt; </a:t>
            </a:r>
          </a:p>
          <a:p>
            <a:pPr marL="0" indent="0">
              <a:buNone/>
            </a:pPr>
            <a:r>
              <a:rPr lang="en-US" altLang="ko-KR" sz="1200" dirty="0" smtClean="0"/>
              <a:t>    &lt;</a:t>
            </a:r>
            <a:r>
              <a:rPr lang="en-US" altLang="ko-KR" sz="1200" b="1" dirty="0" smtClean="0"/>
              <a:t>if</a:t>
            </a:r>
            <a:r>
              <a:rPr lang="en-US" altLang="ko-KR" sz="1200" dirty="0" smtClean="0"/>
              <a:t> test="</a:t>
            </a:r>
            <a:r>
              <a:rPr lang="en-US" altLang="ko-KR" sz="1200" dirty="0" err="1" smtClean="0"/>
              <a:t>bno</a:t>
            </a:r>
            <a:r>
              <a:rPr lang="en-US" altLang="ko-KR" sz="1200" dirty="0" smtClean="0"/>
              <a:t> != null"&gt; </a:t>
            </a:r>
          </a:p>
          <a:p>
            <a:pPr marL="0" indent="0">
              <a:buNone/>
            </a:pPr>
            <a:r>
              <a:rPr lang="en-US" altLang="ko-KR" sz="1200" dirty="0" smtClean="0"/>
              <a:t>      </a:t>
            </a:r>
            <a:r>
              <a:rPr lang="en-US" altLang="ko-KR" sz="1200" dirty="0" err="1" smtClean="0"/>
              <a:t>bno</a:t>
            </a:r>
            <a:r>
              <a:rPr lang="en-US" altLang="ko-KR" sz="1200" dirty="0" smtClean="0"/>
              <a:t>=#{</a:t>
            </a:r>
            <a:r>
              <a:rPr lang="en-US" altLang="ko-KR" sz="1200" dirty="0" err="1" smtClean="0"/>
              <a:t>bno</a:t>
            </a:r>
            <a:r>
              <a:rPr lang="en-US" altLang="ko-KR" sz="1200" dirty="0" smtClean="0"/>
              <a:t>} </a:t>
            </a:r>
          </a:p>
          <a:p>
            <a:pPr marL="0" indent="0">
              <a:buNone/>
            </a:pPr>
            <a:r>
              <a:rPr lang="en-US" altLang="ko-KR" sz="1200" dirty="0" smtClean="0"/>
              <a:t>    &lt;/</a:t>
            </a:r>
            <a:r>
              <a:rPr lang="en-US" altLang="ko-KR" sz="1200" b="1" dirty="0" smtClean="0"/>
              <a:t>if</a:t>
            </a:r>
            <a:r>
              <a:rPr lang="en-US" altLang="ko-KR" sz="1200" dirty="0" smtClean="0"/>
              <a:t>&gt; </a:t>
            </a:r>
          </a:p>
          <a:p>
            <a:pPr marL="0" indent="0">
              <a:buNone/>
            </a:pPr>
            <a:r>
              <a:rPr lang="en-US" altLang="ko-KR" sz="1200" dirty="0" smtClean="0"/>
              <a:t>&lt;/where&gt;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BD4AD-04D0-4ADA-BF09-0C8A0284B0CC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4730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1200" dirty="0" smtClean="0"/>
              <a:t>List, </a:t>
            </a:r>
            <a:r>
              <a:rPr lang="ko-KR" altLang="en-US" sz="1200" dirty="0" smtClean="0"/>
              <a:t>배열</a:t>
            </a:r>
            <a:r>
              <a:rPr lang="en-US" altLang="ko-KR" sz="1200" dirty="0" smtClean="0"/>
              <a:t>, Map </a:t>
            </a:r>
            <a:r>
              <a:rPr lang="ko-KR" altLang="en-US" sz="1200" dirty="0" smtClean="0"/>
              <a:t>등을 이용해서 </a:t>
            </a:r>
            <a:r>
              <a:rPr lang="en-US" altLang="ko-KR" sz="1200" dirty="0" smtClean="0"/>
              <a:t>loop</a:t>
            </a:r>
            <a:r>
              <a:rPr lang="ko-KR" altLang="en-US" sz="1200" dirty="0" smtClean="0"/>
              <a:t>처리를 할 수 있습니다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  <a:p>
            <a:pPr marL="0" indent="0">
              <a:buNone/>
            </a:pPr>
            <a:r>
              <a:rPr lang="ko-KR" altLang="en-US" sz="1200" dirty="0" smtClean="0"/>
              <a:t>주로</a:t>
            </a:r>
            <a:r>
              <a:rPr lang="en-US" altLang="ko-KR" sz="1200" dirty="0" smtClean="0"/>
              <a:t>, IN</a:t>
            </a:r>
            <a:r>
              <a:rPr lang="ko-KR" altLang="en-US" sz="1200" dirty="0" smtClean="0"/>
              <a:t>조건에서 많이 사용합니다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  <a:p>
            <a:pPr marL="0" indent="0">
              <a:buNone/>
            </a:pPr>
            <a:r>
              <a:rPr lang="en-US" altLang="ko-KR" sz="1200" dirty="0" smtClean="0"/>
              <a:t>(</a:t>
            </a:r>
            <a:r>
              <a:rPr lang="ko-KR" altLang="en-US" sz="1200" dirty="0" smtClean="0"/>
              <a:t>경우에 따라 복잡한 </a:t>
            </a:r>
            <a:r>
              <a:rPr lang="en-US" altLang="ko-KR" sz="1200" dirty="0" smtClean="0"/>
              <a:t>WHERE </a:t>
            </a:r>
            <a:r>
              <a:rPr lang="ko-KR" altLang="en-US" sz="1200" dirty="0" smtClean="0"/>
              <a:t>조건을 </a:t>
            </a:r>
            <a:r>
              <a:rPr lang="ko-KR" altLang="en-US" sz="1200" dirty="0" err="1" smtClean="0"/>
              <a:t>만들때에도</a:t>
            </a:r>
            <a:r>
              <a:rPr lang="ko-KR" altLang="en-US" sz="1200" dirty="0" smtClean="0"/>
              <a:t> 사용할 수 있습니다</a:t>
            </a:r>
            <a:r>
              <a:rPr lang="en-US" altLang="ko-KR" sz="1200" dirty="0" smtClean="0"/>
              <a:t>.)</a:t>
            </a:r>
            <a:endParaRPr lang="ko-KR" altLang="en-US" sz="1200" dirty="0" smtClean="0"/>
          </a:p>
          <a:p>
            <a:pPr marL="0" indent="0">
              <a:buNone/>
            </a:pPr>
            <a:r>
              <a:rPr lang="en-US" altLang="ko-KR" sz="1200" dirty="0" smtClean="0"/>
              <a:t>SQL</a:t>
            </a:r>
            <a:r>
              <a:rPr lang="ko-KR" altLang="en-US" sz="1200" dirty="0" smtClean="0"/>
              <a:t>의 조회 조건에는 </a:t>
            </a:r>
            <a:r>
              <a:rPr lang="en-US" altLang="ko-KR" sz="1200" dirty="0" smtClean="0"/>
              <a:t>IN</a:t>
            </a:r>
            <a:r>
              <a:rPr lang="ko-KR" altLang="en-US" sz="1200" dirty="0" smtClean="0"/>
              <a:t>절로 조건을 추가하는 경우가 있습니다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BD4AD-04D0-4ADA-BF09-0C8A0284B0CC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4708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sql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에러</a:t>
            </a:r>
            <a:endParaRPr lang="en-US" altLang="ko-KR" baseline="0" dirty="0" smtClean="0"/>
          </a:p>
          <a:p>
            <a:r>
              <a:rPr lang="ko-KR" altLang="en-US" baseline="0" dirty="0" smtClean="0"/>
              <a:t>콘솔창의 </a:t>
            </a:r>
            <a:r>
              <a:rPr lang="en-US" altLang="ko-KR" baseline="0" dirty="0" err="1" smtClean="0"/>
              <a:t>preparedStatement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문장 확인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BD4AD-04D0-4ADA-BF09-0C8A0284B0CC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3297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335p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BD4AD-04D0-4ADA-BF09-0C8A0284B0CC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878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BD4AD-04D0-4ADA-BF09-0C8A0284B0C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4429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336p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BD4AD-04D0-4ADA-BF09-0C8A0284B0CC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4869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338p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BD4AD-04D0-4ADA-BF09-0C8A0284B0CC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9518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340p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BD4AD-04D0-4ADA-BF09-0C8A0284B0CC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317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id =</a:t>
            </a:r>
            <a:r>
              <a:rPr lang="en-US" altLang="ko-KR" baseline="0" dirty="0" smtClean="0"/>
              <a:t> </a:t>
            </a:r>
            <a:r>
              <a:rPr lang="en-US" altLang="ko-KR" sz="1200" dirty="0" err="1" smtClean="0">
                <a:ea typeface="Consolas" panose="020B0609020204030204" pitchFamily="49" charset="0"/>
                <a:cs typeface="Arial" panose="020B0604020202020204" pitchFamily="34" charset="0"/>
              </a:rPr>
              <a:t>insertSelectKey</a:t>
            </a:r>
            <a:r>
              <a:rPr lang="en-US" altLang="ko-KR" sz="1200" dirty="0" smtClean="0">
                <a:ea typeface="Consolas" panose="020B0609020204030204" pitchFamily="49" charset="0"/>
                <a:cs typeface="Arial" panose="020B0604020202020204" pitchFamily="34" charset="0"/>
              </a:rPr>
              <a:t> --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인터페이스의 </a:t>
            </a:r>
            <a:r>
              <a:rPr lang="ko-KR" altLang="en-US" dirty="0" err="1" smtClean="0"/>
              <a:t>메소드명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err="1" smtClean="0">
                <a:ea typeface="Consolas" panose="020B0609020204030204" pitchFamily="49" charset="0"/>
                <a:cs typeface="Arial" panose="020B0604020202020204" pitchFamily="34" charset="0"/>
              </a:rPr>
              <a:t>keyProperty</a:t>
            </a:r>
            <a:r>
              <a:rPr lang="en-US" altLang="ko-KR" sz="1200" dirty="0" smtClean="0">
                <a:ea typeface="Consolas" panose="020B0609020204030204" pitchFamily="49" charset="0"/>
                <a:cs typeface="Arial" panose="020B0604020202020204" pitchFamily="34" charset="0"/>
              </a:rPr>
              <a:t>="</a:t>
            </a:r>
            <a:r>
              <a:rPr lang="en-US" altLang="ko-KR" sz="1200" dirty="0" err="1" smtClean="0">
                <a:ea typeface="Consolas" panose="020B0609020204030204" pitchFamily="49" charset="0"/>
                <a:cs typeface="Arial" panose="020B0604020202020204" pitchFamily="34" charset="0"/>
              </a:rPr>
              <a:t>bno</a:t>
            </a:r>
            <a:r>
              <a:rPr lang="en-US" altLang="ko-KR" sz="1200" dirty="0" smtClean="0">
                <a:ea typeface="Consolas" panose="020B0609020204030204" pitchFamily="49" charset="0"/>
                <a:cs typeface="Arial" panose="020B0604020202020204" pitchFamily="34" charset="0"/>
              </a:rPr>
              <a:t>"   -- </a:t>
            </a:r>
            <a:r>
              <a:rPr lang="ko-KR" altLang="en-US" sz="1200" dirty="0" smtClean="0">
                <a:ea typeface="Consolas" panose="020B0609020204030204" pitchFamily="49" charset="0"/>
                <a:cs typeface="Arial" panose="020B0604020202020204" pitchFamily="34" charset="0"/>
              </a:rPr>
              <a:t>결과값을 </a:t>
            </a:r>
            <a:r>
              <a:rPr lang="en-US" altLang="ko-KR" sz="1200" dirty="0" err="1" smtClean="0">
                <a:ea typeface="Consolas" panose="020B0609020204030204" pitchFamily="49" charset="0"/>
                <a:cs typeface="Arial" panose="020B0604020202020204" pitchFamily="34" charset="0"/>
              </a:rPr>
              <a:t>bno</a:t>
            </a:r>
            <a:r>
              <a:rPr lang="ko-KR" altLang="en-US" sz="1200" dirty="0" smtClean="0">
                <a:ea typeface="Consolas" panose="020B0609020204030204" pitchFamily="49" charset="0"/>
                <a:cs typeface="Arial" panose="020B0604020202020204" pitchFamily="34" charset="0"/>
              </a:rPr>
              <a:t>에 담겠다</a:t>
            </a:r>
            <a:endParaRPr lang="en-US" altLang="ko-KR" sz="1200" dirty="0" smtClean="0"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ea typeface="Consolas" panose="020B0609020204030204" pitchFamily="49" charset="0"/>
                <a:cs typeface="Arial" panose="020B0604020202020204" pitchFamily="34" charset="0"/>
              </a:rPr>
              <a:t>order="BEFORE“     -- </a:t>
            </a:r>
            <a:r>
              <a:rPr lang="ko-KR" altLang="en-US" sz="1200" dirty="0" smtClean="0">
                <a:ea typeface="Consolas" panose="020B0609020204030204" pitchFamily="49" charset="0"/>
                <a:cs typeface="Arial" panose="020B0604020202020204" pitchFamily="34" charset="0"/>
              </a:rPr>
              <a:t>실행 순서  </a:t>
            </a:r>
            <a:r>
              <a:rPr lang="en-US" altLang="ko-KR" sz="1200" dirty="0" smtClean="0">
                <a:ea typeface="Consolas" panose="020B0609020204030204" pitchFamily="49" charset="0"/>
                <a:cs typeface="Arial" panose="020B0604020202020204" pitchFamily="34" charset="0"/>
              </a:rPr>
              <a:t>insert </a:t>
            </a:r>
            <a:r>
              <a:rPr lang="ko-KR" altLang="en-US" sz="1200" dirty="0" smtClean="0">
                <a:ea typeface="Consolas" panose="020B0609020204030204" pitchFamily="49" charset="0"/>
                <a:cs typeface="Arial" panose="020B0604020202020204" pitchFamily="34" charset="0"/>
              </a:rPr>
              <a:t>문 이전에 수행하겠다</a:t>
            </a:r>
            <a:r>
              <a:rPr lang="en-US" altLang="ko-KR" sz="1200" dirty="0" smtClean="0">
                <a:ea typeface="Consolas" panose="020B0609020204030204" pitchFamily="49" charset="0"/>
                <a:cs typeface="Arial" panose="020B0604020202020204" pitchFamily="34" charset="0"/>
              </a:rPr>
              <a:t>.</a:t>
            </a:r>
            <a:endParaRPr lang="ko-KR" altLang="ko-KR" sz="1200" dirty="0" smtClean="0">
              <a:ea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200" dirty="0" smtClean="0">
                <a:ea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ko-KR" sz="1200" dirty="0" err="1" smtClean="0">
                <a:ea typeface="Consolas" panose="020B0609020204030204" pitchFamily="49" charset="0"/>
                <a:cs typeface="Arial" panose="020B0604020202020204" pitchFamily="34" charset="0"/>
              </a:rPr>
              <a:t>resultType</a:t>
            </a:r>
            <a:r>
              <a:rPr lang="en-US" altLang="ko-KR" sz="1200" dirty="0" smtClean="0">
                <a:ea typeface="Consolas" panose="020B0609020204030204" pitchFamily="49" charset="0"/>
                <a:cs typeface="Arial" panose="020B0604020202020204" pitchFamily="34" charset="0"/>
              </a:rPr>
              <a:t>="long”  -- </a:t>
            </a:r>
            <a:r>
              <a:rPr lang="en-US" altLang="ko-KR" sz="1200" dirty="0" err="1" smtClean="0">
                <a:ea typeface="Consolas" panose="020B0609020204030204" pitchFamily="49" charset="0"/>
                <a:cs typeface="Arial" panose="020B0604020202020204" pitchFamily="34" charset="0"/>
              </a:rPr>
              <a:t>java.lang.Long</a:t>
            </a:r>
            <a:r>
              <a:rPr lang="ko-KR" altLang="en-US" sz="1200" dirty="0" smtClean="0">
                <a:ea typeface="Consolas" panose="020B0609020204030204" pitchFamily="49" charset="0"/>
                <a:cs typeface="Arial" panose="020B0604020202020204" pitchFamily="34" charset="0"/>
              </a:rPr>
              <a:t>의 </a:t>
            </a:r>
            <a:r>
              <a:rPr lang="ko-KR" altLang="en-US" sz="1200" dirty="0" err="1" smtClean="0">
                <a:ea typeface="Consolas" panose="020B0609020204030204" pitchFamily="49" charset="0"/>
                <a:cs typeface="Arial" panose="020B0604020202020204" pitchFamily="34" charset="0"/>
              </a:rPr>
              <a:t>알리아스</a:t>
            </a:r>
            <a:r>
              <a:rPr lang="en-US" altLang="ko-KR" sz="1200" dirty="0" smtClean="0">
                <a:ea typeface="Consolas" panose="020B0609020204030204" pitchFamily="49" charset="0"/>
                <a:cs typeface="Arial" panose="020B0604020202020204" pitchFamily="34" charset="0"/>
              </a:rPr>
              <a:t>-long</a:t>
            </a:r>
          </a:p>
          <a:p>
            <a:r>
              <a:rPr lang="en-US" altLang="ko-KR" sz="1200" dirty="0" err="1" smtClean="0">
                <a:cs typeface="Arial" panose="020B0604020202020204" pitchFamily="34" charset="0"/>
              </a:rPr>
              <a:t>setBno</a:t>
            </a:r>
            <a:r>
              <a:rPr lang="en-US" altLang="ko-KR" sz="1200" dirty="0" smtClean="0">
                <a:cs typeface="Arial" panose="020B0604020202020204" pitchFamily="34" charset="0"/>
              </a:rPr>
              <a:t>()</a:t>
            </a:r>
          </a:p>
          <a:p>
            <a:r>
              <a:rPr lang="en-US" altLang="ko-KR" sz="1200" dirty="0" err="1" smtClean="0">
                <a:cs typeface="Arial" panose="020B0604020202020204" pitchFamily="34" charset="0"/>
              </a:rPr>
              <a:t>getBno</a:t>
            </a:r>
            <a:r>
              <a:rPr lang="en-US" altLang="ko-KR" sz="1200" dirty="0" smtClean="0">
                <a:cs typeface="Arial" panose="020B0604020202020204" pitchFamily="34" charset="0"/>
              </a:rPr>
              <a:t>()</a:t>
            </a:r>
            <a:r>
              <a:rPr lang="ko-KR" altLang="en-US" sz="1200" dirty="0" smtClean="0">
                <a:cs typeface="Arial" panose="020B0604020202020204" pitchFamily="34" charset="0"/>
              </a:rPr>
              <a:t>가 순서대로 수행됨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BD4AD-04D0-4ADA-BF09-0C8A0284B0C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934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로직</a:t>
            </a:r>
            <a:r>
              <a:rPr lang="en-US" altLang="ko-KR" dirty="0" smtClean="0"/>
              <a:t>(URL)</a:t>
            </a:r>
            <a:r>
              <a:rPr lang="ko-KR" altLang="en-US" dirty="0" smtClean="0"/>
              <a:t>과 화면을 분리</a:t>
            </a:r>
            <a:endParaRPr lang="en-US" altLang="ko-KR" dirty="0" smtClean="0"/>
          </a:p>
          <a:p>
            <a:r>
              <a:rPr lang="en-US" altLang="ko-KR" dirty="0" smtClean="0"/>
              <a:t>URL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이동 </a:t>
            </a:r>
            <a:r>
              <a:rPr lang="en-US" altLang="ko-KR" baseline="0" dirty="0" smtClean="0">
                <a:sym typeface="Wingdings" panose="05000000000000000000" pitchFamily="2" charset="2"/>
              </a:rPr>
              <a:t> redirect (</a:t>
            </a:r>
            <a:r>
              <a:rPr lang="ko-KR" altLang="en-US" baseline="0" dirty="0" smtClean="0">
                <a:sym typeface="Wingdings" panose="05000000000000000000" pitchFamily="2" charset="2"/>
              </a:rPr>
              <a:t>목록화면으로</a:t>
            </a:r>
            <a:r>
              <a:rPr lang="en-US" altLang="ko-KR" baseline="0" dirty="0" smtClean="0">
                <a:sym typeface="Wingdings" panose="05000000000000000000" pitchFamily="2" charset="2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BD4AD-04D0-4ADA-BF09-0C8A0284B0CC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788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Model –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전달 당시에는 없는데 화면에서 추가적인 데이터가 필요한 경우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BD4AD-04D0-4ADA-BF09-0C8A0284B0CC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323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화면개발시까지 시간을 절약</a:t>
            </a:r>
            <a:endParaRPr lang="en-US" altLang="ko-KR" dirty="0" smtClean="0"/>
          </a:p>
          <a:p>
            <a:r>
              <a:rPr lang="ko-KR" altLang="en-US" dirty="0" smtClean="0"/>
              <a:t>프레젠테이션 레이어도 테스트 가능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BD4AD-04D0-4ADA-BF09-0C8A0284B0CC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591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BD4AD-04D0-4ADA-BF09-0C8A0284B0CC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296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6B4E9-E1EB-4072-AE16-9B910CABEE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F690052-237C-4377-9898-44113A2CA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872ED0-F4EC-48DB-AB10-62AA9349C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042F8C-E1C9-4F8F-A278-EAF60053F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CB307F-9A4E-4614-B6CD-9EE51F0F5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87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4B0EE6-4133-4B66-8C25-87B5D4623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B4F5A2-BD71-46AA-B391-07F0357046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0A84A0-0E70-4306-9E34-AF0B36850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2B27C-CDDC-4635-BE30-30A8B7BAE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D0AC32-D504-445F-B551-A5727FE68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446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9087F8-3DAA-4FA0-824E-F732088D44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B8120B-3ABB-45BB-9E5F-B6A9E2CAF7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8DE9C4-3531-4611-BE92-1C0617D70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B5B8CE-BF20-494C-B13D-B865768A3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09F765-C89F-4B25-906F-A21A200BA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001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48E77-011F-4FF5-89FE-D6884114F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7874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B401F1-83C7-4D14-9C61-A6EF0CB20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8730"/>
            <a:ext cx="7886700" cy="490823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5B7B0C-B827-4E8A-B1D0-3E4B61014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47E59E-1081-482A-97BF-DD3A183AE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3727A5-92F7-48E0-A8B0-53C98A8A3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66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6FBCB-624D-4FC1-8E4F-A14E6BCD2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36A310-CA06-4A7D-94AB-EDCDF1A3E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FEBAE4-DBCE-4715-AAAE-3E4BC8C8D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425B6D-140B-419C-998F-923878F2B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C195F6-F4BD-4706-AB09-1E1AD6FB6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24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7081D3-FA10-4C19-AC0C-F1BA98744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E87D5F-7899-42AE-9ABD-7F9A3D3E73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C651D1-04E8-45EC-B0FE-7893E1A447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159105-7176-40C9-A375-CC37B1522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7/17/2023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34702C-D041-46EB-AA18-B09B7A57A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1B1DB8-DAF7-419D-9FBA-080385C28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17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5AB1FC-2C5F-4C99-B84B-5E4BBF107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D3ADDD-AABA-42A8-B978-962DBA338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36338F-8435-46A5-B7FC-6BBEE57BF9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F04FAD-6AC3-46F0-A872-7E131A5A56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6DF50D0-11FA-4CCB-A946-9AE93E9E78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748B70-832A-4259-8B6A-FD0F5ABB7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9951C94-A2C2-437C-94C0-BC5AC4DE2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5040CC7-CA24-456C-89A9-644B87BA6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032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17D855-9778-4025-8472-B7FD483F3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0922085-73FF-492D-972A-71C03460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0235222-00C4-4F22-8E5E-3D7DCA30B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3C7B66-4352-43AB-B9C8-1296B6AAD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659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A115778-1272-4602-9D61-4AB6D7B90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60D0BFA-FECB-4641-86B0-E227C1183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97A137-EA4F-4F5D-9F7C-0024D5225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559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48AB7-550D-46C3-B511-B7D2970DF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E68EC4-BEAB-43B4-A111-7CD7733AF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CF358C-9AD4-484E-8F7C-1596138FC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E11705-1E3C-4A9E-859E-C8604E842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B337A6-2DB5-4E7D-8DE3-4FEE64548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8ABD2B-4CDE-4DB4-A2CD-D2D86CF8B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069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F133A0-BCC7-4C46-B92B-861BD8CF2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FC435E8-BFEC-406E-8379-11A9AFB54D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2EE4D1-D0BD-4571-957E-011558A80C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F80EE1-365B-418D-9B1C-DF020D511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7/17/2023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A6DC5A-9B00-43F4-B430-D58CF6A07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C18BA-1B19-4FBB-8DAE-711F09A20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206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37B9374-E4A8-46E5-A36E-E4E8DD578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DAD62B-FF23-45D9-8416-FC3DDE18F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EAF4D8-B170-45D2-8896-CE2077FF89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7/17/2023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A2E67A-5C6F-45C8-9001-2CBAE6CFC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1FF92D-F90F-4D90-BF82-B21568F457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24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ocalhost:8080/board/list" TargetMode="External"/><Relationship Id="rId4" Type="http://schemas.openxmlformats.org/officeDocument/2006/relationships/hyperlink" Target="http://localhost:8080/boards/list" TargetMode="Externa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FBACF-BF3B-4C2B-A8AA-46E85265C5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코드로 배우는 </a:t>
            </a:r>
            <a:r>
              <a:rPr lang="en-US" altLang="ko-KR"/>
              <a:t/>
            </a:r>
            <a:br>
              <a:rPr lang="en-US" altLang="ko-KR"/>
            </a:br>
            <a:r>
              <a:rPr lang="ko-KR" altLang="en-US"/>
              <a:t>스프링 웹 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E0E96B2-6C68-4BD9-BDE4-0C9908C5E3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PART 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609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164DF4-DCED-46B9-AAFA-DC6E388AF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데이터베이스내 테이블 생성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F37BB3-BBEA-4472-BE2C-956C9296ADCC}"/>
              </a:ext>
            </a:extLst>
          </p:cNvPr>
          <p:cNvSpPr/>
          <p:nvPr/>
        </p:nvSpPr>
        <p:spPr>
          <a:xfrm>
            <a:off x="628650" y="1143001"/>
            <a:ext cx="4572000" cy="400109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ko-KR" kern="900" dirty="0">
                <a:latin typeface="나눔고딕코딩"/>
                <a:cs typeface="한컴돋움"/>
              </a:rPr>
              <a:t>create sequence </a:t>
            </a:r>
            <a:r>
              <a:rPr lang="en-US" altLang="ko-KR" kern="900" dirty="0" err="1">
                <a:latin typeface="나눔고딕코딩"/>
                <a:cs typeface="한컴돋움"/>
              </a:rPr>
              <a:t>seq_board</a:t>
            </a:r>
            <a:r>
              <a:rPr lang="en-US" altLang="ko-KR" kern="900" dirty="0">
                <a:latin typeface="나눔고딕코딩"/>
                <a:cs typeface="한컴돋움"/>
              </a:rPr>
              <a:t>;</a:t>
            </a:r>
            <a:endParaRPr lang="ko-KR" altLang="ko-KR" kern="900" dirty="0">
              <a:latin typeface="나눔고딕코딩"/>
              <a:cs typeface="한컴돋움"/>
            </a:endParaRPr>
          </a:p>
          <a:p>
            <a:pPr>
              <a:spcAft>
                <a:spcPts val="0"/>
              </a:spcAft>
            </a:pPr>
            <a:r>
              <a:rPr lang="en-US" altLang="ko-KR" kern="900" dirty="0">
                <a:latin typeface="나눔고딕코딩"/>
                <a:cs typeface="한컴돋움"/>
              </a:rPr>
              <a:t> </a:t>
            </a:r>
            <a:endParaRPr lang="ko-KR" altLang="ko-KR" kern="900" dirty="0">
              <a:latin typeface="나눔고딕코딩"/>
              <a:cs typeface="한컴돋움"/>
            </a:endParaRPr>
          </a:p>
          <a:p>
            <a:pPr>
              <a:spcAft>
                <a:spcPts val="0"/>
              </a:spcAft>
            </a:pPr>
            <a:r>
              <a:rPr lang="en-US" altLang="ko-KR" kern="900" dirty="0">
                <a:latin typeface="나눔고딕코딩"/>
                <a:cs typeface="한컴돋움"/>
              </a:rPr>
              <a:t>create table </a:t>
            </a:r>
            <a:r>
              <a:rPr lang="en-US" altLang="ko-KR" kern="900" dirty="0" err="1">
                <a:latin typeface="나눔고딕코딩"/>
                <a:cs typeface="한컴돋움"/>
              </a:rPr>
              <a:t>tbl_board</a:t>
            </a:r>
            <a:r>
              <a:rPr lang="en-US" altLang="ko-KR" kern="900" dirty="0">
                <a:latin typeface="나눔고딕코딩"/>
                <a:cs typeface="한컴돋움"/>
              </a:rPr>
              <a:t> (</a:t>
            </a:r>
            <a:endParaRPr lang="ko-KR" altLang="ko-KR" kern="900" dirty="0">
              <a:latin typeface="나눔고딕코딩"/>
              <a:cs typeface="한컴돋움"/>
            </a:endParaRPr>
          </a:p>
          <a:p>
            <a:pPr>
              <a:spcAft>
                <a:spcPts val="0"/>
              </a:spcAft>
            </a:pPr>
            <a:r>
              <a:rPr lang="en-US" altLang="ko-KR" kern="900" dirty="0">
                <a:latin typeface="나눔고딕코딩"/>
                <a:cs typeface="한컴돋움"/>
              </a:rPr>
              <a:t>  </a:t>
            </a:r>
            <a:r>
              <a:rPr lang="en-US" altLang="ko-KR" kern="900" dirty="0" err="1">
                <a:latin typeface="나눔고딕코딩"/>
                <a:cs typeface="한컴돋움"/>
              </a:rPr>
              <a:t>bno</a:t>
            </a:r>
            <a:r>
              <a:rPr lang="en-US" altLang="ko-KR" kern="900" dirty="0">
                <a:latin typeface="나눔고딕코딩"/>
                <a:cs typeface="한컴돋움"/>
              </a:rPr>
              <a:t> number(10,0),</a:t>
            </a:r>
            <a:endParaRPr lang="ko-KR" altLang="ko-KR" kern="900" dirty="0">
              <a:latin typeface="나눔고딕코딩"/>
              <a:cs typeface="한컴돋움"/>
            </a:endParaRPr>
          </a:p>
          <a:p>
            <a:pPr>
              <a:spcAft>
                <a:spcPts val="0"/>
              </a:spcAft>
            </a:pPr>
            <a:r>
              <a:rPr lang="en-US" altLang="ko-KR" kern="900" dirty="0">
                <a:latin typeface="나눔고딕코딩"/>
                <a:cs typeface="한컴돋움"/>
              </a:rPr>
              <a:t>  title varchar2(200) not null,</a:t>
            </a:r>
            <a:endParaRPr lang="ko-KR" altLang="ko-KR" kern="900" dirty="0">
              <a:latin typeface="나눔고딕코딩"/>
              <a:cs typeface="한컴돋움"/>
            </a:endParaRPr>
          </a:p>
          <a:p>
            <a:pPr>
              <a:spcAft>
                <a:spcPts val="0"/>
              </a:spcAft>
            </a:pPr>
            <a:r>
              <a:rPr lang="en-US" altLang="ko-KR" kern="900" dirty="0">
                <a:latin typeface="나눔고딕코딩"/>
                <a:cs typeface="한컴돋움"/>
              </a:rPr>
              <a:t>  content varchar2(2000) not null,</a:t>
            </a:r>
            <a:endParaRPr lang="ko-KR" altLang="ko-KR" kern="900" dirty="0">
              <a:latin typeface="나눔고딕코딩"/>
              <a:cs typeface="한컴돋움"/>
            </a:endParaRPr>
          </a:p>
          <a:p>
            <a:pPr>
              <a:spcAft>
                <a:spcPts val="0"/>
              </a:spcAft>
            </a:pPr>
            <a:r>
              <a:rPr lang="en-US" altLang="ko-KR" kern="900" dirty="0">
                <a:latin typeface="나눔고딕코딩"/>
                <a:cs typeface="한컴돋움"/>
              </a:rPr>
              <a:t>  writer varchar2(50) not null,</a:t>
            </a:r>
            <a:endParaRPr lang="ko-KR" altLang="ko-KR" kern="900" dirty="0">
              <a:latin typeface="나눔고딕코딩"/>
              <a:cs typeface="한컴돋움"/>
            </a:endParaRPr>
          </a:p>
          <a:p>
            <a:pPr>
              <a:spcAft>
                <a:spcPts val="0"/>
              </a:spcAft>
            </a:pPr>
            <a:r>
              <a:rPr lang="en-US" altLang="ko-KR" kern="900" dirty="0">
                <a:latin typeface="나눔고딕코딩"/>
                <a:cs typeface="한컴돋움"/>
              </a:rPr>
              <a:t>  </a:t>
            </a:r>
            <a:r>
              <a:rPr lang="en-US" altLang="ko-KR" kern="900" dirty="0" err="1">
                <a:latin typeface="나눔고딕코딩"/>
                <a:cs typeface="한컴돋움"/>
              </a:rPr>
              <a:t>regdate</a:t>
            </a:r>
            <a:r>
              <a:rPr lang="en-US" altLang="ko-KR" kern="900" dirty="0">
                <a:latin typeface="나눔고딕코딩"/>
                <a:cs typeface="한컴돋움"/>
              </a:rPr>
              <a:t> date default </a:t>
            </a:r>
            <a:r>
              <a:rPr lang="en-US" altLang="ko-KR" kern="900" dirty="0" err="1">
                <a:latin typeface="나눔고딕코딩"/>
                <a:cs typeface="한컴돋움"/>
              </a:rPr>
              <a:t>sysdate</a:t>
            </a:r>
            <a:r>
              <a:rPr lang="en-US" altLang="ko-KR" kern="900" dirty="0">
                <a:latin typeface="나눔고딕코딩"/>
                <a:cs typeface="한컴돋움"/>
              </a:rPr>
              <a:t>, </a:t>
            </a:r>
            <a:endParaRPr lang="ko-KR" altLang="ko-KR" kern="900" dirty="0">
              <a:latin typeface="나눔고딕코딩"/>
              <a:cs typeface="한컴돋움"/>
            </a:endParaRPr>
          </a:p>
          <a:p>
            <a:pPr>
              <a:spcAft>
                <a:spcPts val="0"/>
              </a:spcAft>
            </a:pPr>
            <a:r>
              <a:rPr lang="en-US" altLang="ko-KR" kern="900" dirty="0">
                <a:latin typeface="나눔고딕코딩"/>
                <a:cs typeface="한컴돋움"/>
              </a:rPr>
              <a:t>  </a:t>
            </a:r>
            <a:r>
              <a:rPr lang="en-US" altLang="ko-KR" kern="900" dirty="0" err="1">
                <a:latin typeface="나눔고딕코딩"/>
                <a:cs typeface="한컴돋움"/>
              </a:rPr>
              <a:t>updatedate</a:t>
            </a:r>
            <a:r>
              <a:rPr lang="en-US" altLang="ko-KR" kern="900" dirty="0">
                <a:latin typeface="나눔고딕코딩"/>
                <a:cs typeface="한컴돋움"/>
              </a:rPr>
              <a:t> date default </a:t>
            </a:r>
            <a:r>
              <a:rPr lang="en-US" altLang="ko-KR" kern="900" dirty="0" err="1">
                <a:latin typeface="나눔고딕코딩"/>
                <a:cs typeface="한컴돋움"/>
              </a:rPr>
              <a:t>sysdate</a:t>
            </a:r>
            <a:endParaRPr lang="ko-KR" altLang="ko-KR" kern="900" dirty="0">
              <a:latin typeface="나눔고딕코딩"/>
              <a:cs typeface="한컴돋움"/>
            </a:endParaRPr>
          </a:p>
          <a:p>
            <a:pPr>
              <a:spcAft>
                <a:spcPts val="0"/>
              </a:spcAft>
            </a:pPr>
            <a:r>
              <a:rPr lang="en-US" altLang="ko-KR" kern="900" dirty="0">
                <a:latin typeface="나눔고딕코딩"/>
                <a:cs typeface="한컴돋움"/>
              </a:rPr>
              <a:t>);</a:t>
            </a:r>
            <a:endParaRPr lang="ko-KR" altLang="ko-KR" kern="900" dirty="0">
              <a:latin typeface="나눔고딕코딩"/>
              <a:cs typeface="한컴돋움"/>
            </a:endParaRPr>
          </a:p>
          <a:p>
            <a:pPr>
              <a:spcAft>
                <a:spcPts val="0"/>
              </a:spcAft>
            </a:pPr>
            <a:r>
              <a:rPr lang="en-US" altLang="ko-KR" kern="900" dirty="0">
                <a:latin typeface="나눔고딕코딩"/>
                <a:cs typeface="한컴돋움"/>
              </a:rPr>
              <a:t> </a:t>
            </a:r>
            <a:endParaRPr lang="ko-KR" altLang="ko-KR" kern="900" dirty="0">
              <a:latin typeface="나눔고딕코딩"/>
              <a:cs typeface="한컴돋움"/>
            </a:endParaRPr>
          </a:p>
          <a:p>
            <a:pPr>
              <a:spcAft>
                <a:spcPts val="0"/>
              </a:spcAft>
            </a:pPr>
            <a:r>
              <a:rPr lang="en-US" altLang="ko-KR" kern="900" dirty="0">
                <a:latin typeface="나눔고딕코딩"/>
                <a:cs typeface="한컴돋움"/>
              </a:rPr>
              <a:t>alter table </a:t>
            </a:r>
            <a:r>
              <a:rPr lang="en-US" altLang="ko-KR" kern="900" dirty="0" err="1">
                <a:latin typeface="나눔고딕코딩"/>
                <a:cs typeface="한컴돋움"/>
              </a:rPr>
              <a:t>tbl_board</a:t>
            </a:r>
            <a:r>
              <a:rPr lang="en-US" altLang="ko-KR" kern="900" dirty="0">
                <a:latin typeface="나눔고딕코딩"/>
                <a:cs typeface="한컴돋움"/>
              </a:rPr>
              <a:t> add constraint </a:t>
            </a:r>
            <a:r>
              <a:rPr lang="en-US" altLang="ko-KR" kern="900" dirty="0" err="1">
                <a:latin typeface="나눔고딕코딩"/>
                <a:cs typeface="한컴돋움"/>
              </a:rPr>
              <a:t>pk_board</a:t>
            </a:r>
            <a:r>
              <a:rPr lang="en-US" altLang="ko-KR" kern="900" dirty="0">
                <a:latin typeface="나눔고딕코딩"/>
                <a:cs typeface="한컴돋움"/>
              </a:rPr>
              <a:t> </a:t>
            </a:r>
            <a:endParaRPr lang="ko-KR" altLang="ko-KR" kern="900" dirty="0">
              <a:latin typeface="나눔고딕코딩"/>
              <a:cs typeface="한컴돋움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  <a:ea typeface="나눔명조" panose="02020603020101020101" pitchFamily="18" charset="-127"/>
                <a:cs typeface="Arial" panose="020B0604020202020204" pitchFamily="34" charset="0"/>
              </a:rPr>
              <a:t>primary key (</a:t>
            </a:r>
            <a:r>
              <a:rPr lang="en-US" altLang="ko-KR" sz="2000" dirty="0" err="1">
                <a:latin typeface="맑은 고딕" panose="020B0503020000020004" pitchFamily="50" charset="-127"/>
                <a:ea typeface="나눔명조" panose="02020603020101020101" pitchFamily="18" charset="-127"/>
                <a:cs typeface="Arial" panose="020B0604020202020204" pitchFamily="34" charset="0"/>
              </a:rPr>
              <a:t>bno</a:t>
            </a:r>
            <a:r>
              <a:rPr lang="en-US" altLang="ko-KR" sz="2000" dirty="0">
                <a:latin typeface="맑은 고딕" panose="020B0503020000020004" pitchFamily="50" charset="-127"/>
                <a:ea typeface="나눔명조" panose="02020603020101020101" pitchFamily="18" charset="-127"/>
                <a:cs typeface="Arial" panose="020B0604020202020204" pitchFamily="34" charset="0"/>
              </a:rPr>
              <a:t>);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AAD4EC-7779-4497-8F44-C4A54A1BCF19}"/>
              </a:ext>
            </a:extLst>
          </p:cNvPr>
          <p:cNvSpPr txBox="1"/>
          <p:nvPr/>
        </p:nvSpPr>
        <p:spPr>
          <a:xfrm>
            <a:off x="3785726" y="1239831"/>
            <a:ext cx="365516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/>
              <a:t>일련 번호를 위한 </a:t>
            </a:r>
            <a:r>
              <a:rPr lang="en-US" altLang="ko-KR"/>
              <a:t>sequence </a:t>
            </a:r>
            <a:r>
              <a:rPr lang="ko-KR" altLang="en-US"/>
              <a:t>생성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A52C52-9871-405F-BB0B-82425E685F1C}"/>
              </a:ext>
            </a:extLst>
          </p:cNvPr>
          <p:cNvSpPr txBox="1"/>
          <p:nvPr/>
        </p:nvSpPr>
        <p:spPr>
          <a:xfrm>
            <a:off x="3764888" y="1903785"/>
            <a:ext cx="367600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/>
              <a:t>게시물 저장을 위한 테이블 생성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1D40B3-8B2A-4B86-8013-8502D538CA0D}"/>
              </a:ext>
            </a:extLst>
          </p:cNvPr>
          <p:cNvSpPr txBox="1"/>
          <p:nvPr/>
        </p:nvSpPr>
        <p:spPr>
          <a:xfrm>
            <a:off x="4572000" y="4278386"/>
            <a:ext cx="208262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/>
              <a:t>게시물의 </a:t>
            </a:r>
            <a:r>
              <a:rPr lang="en-US" altLang="ko-KR"/>
              <a:t>PK </a:t>
            </a:r>
            <a:r>
              <a:rPr lang="ko-KR" altLang="en-US"/>
              <a:t>지정 </a:t>
            </a:r>
          </a:p>
        </p:txBody>
      </p:sp>
    </p:spTree>
    <p:extLst>
      <p:ext uri="{BB962C8B-B14F-4D97-AF65-F5344CB8AC3E}">
        <p14:creationId xmlns:p14="http://schemas.microsoft.com/office/powerpoint/2010/main" val="1292250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FACCC-E140-467D-9E4D-6493AFCEE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조회 페이지로 이동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E31D72-44B9-4D86-B5B3-DC5202BA1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조회 페이지 이동시 현재 페이지 번호를 같이 전달하는 방식으로 처리되어야 함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4D32BB4-6165-4368-9FFB-B933C3E05A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7680" y="2155163"/>
            <a:ext cx="5731510" cy="385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53668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D8E82A4-CD8A-4633-AF6A-B34A21567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943177"/>
              </p:ext>
            </p:extLst>
          </p:nvPr>
        </p:nvGraphicFramePr>
        <p:xfrm>
          <a:off x="409126" y="241005"/>
          <a:ext cx="5725160" cy="10560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725160">
                  <a:extLst>
                    <a:ext uri="{9D8B030D-6E8A-4147-A177-3AD203B41FA5}">
                      <a16:colId xmlns:a16="http://schemas.microsoft.com/office/drawing/2014/main" val="41464826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  <a:endParaRPr lang="ko-KR" sz="11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              &lt;td&gt;</a:t>
                      </a:r>
                      <a:endParaRPr lang="ko-KR" sz="11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                &lt;a class='move' </a:t>
                      </a:r>
                      <a:r>
                        <a:rPr lang="en-US" sz="1050" dirty="0" err="1">
                          <a:effectLst/>
                        </a:rPr>
                        <a:t>href</a:t>
                      </a:r>
                      <a:r>
                        <a:rPr lang="en-US" sz="1050" dirty="0">
                          <a:effectLst/>
                        </a:rPr>
                        <a:t>='&lt;</a:t>
                      </a:r>
                      <a:r>
                        <a:rPr lang="en-US" sz="1050" dirty="0" err="1">
                          <a:effectLst/>
                        </a:rPr>
                        <a:t>c:out</a:t>
                      </a:r>
                      <a:r>
                        <a:rPr lang="en-US" sz="1050" dirty="0">
                          <a:effectLst/>
                        </a:rPr>
                        <a:t> value="${</a:t>
                      </a:r>
                      <a:r>
                        <a:rPr lang="en-US" sz="1050" dirty="0" err="1">
                          <a:effectLst/>
                        </a:rPr>
                        <a:t>board.bno</a:t>
                      </a:r>
                      <a:r>
                        <a:rPr lang="en-US" sz="1050" dirty="0">
                          <a:effectLst/>
                        </a:rPr>
                        <a:t>}"/&gt;'&gt;</a:t>
                      </a:r>
                      <a:endParaRPr lang="ko-KR" sz="11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                 &lt;</a:t>
                      </a:r>
                      <a:r>
                        <a:rPr lang="en-US" sz="1050" dirty="0" err="1">
                          <a:effectLst/>
                        </a:rPr>
                        <a:t>c:out</a:t>
                      </a:r>
                      <a:r>
                        <a:rPr lang="en-US" sz="1050" dirty="0">
                          <a:effectLst/>
                        </a:rPr>
                        <a:t> value="${</a:t>
                      </a:r>
                      <a:r>
                        <a:rPr lang="en-US" sz="1050" dirty="0" err="1">
                          <a:effectLst/>
                        </a:rPr>
                        <a:t>board.title</a:t>
                      </a:r>
                      <a:r>
                        <a:rPr lang="en-US" sz="1050" dirty="0">
                          <a:effectLst/>
                        </a:rPr>
                        <a:t>}" /&gt;&lt;/a&gt;</a:t>
                      </a:r>
                      <a:endParaRPr lang="ko-KR" sz="11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              &lt;/td&gt;</a:t>
                      </a:r>
                      <a:endParaRPr lang="ko-KR" sz="1100" dirty="0">
                        <a:effectLst/>
                      </a:endParaRPr>
                    </a:p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                 </a:t>
                      </a:r>
                      <a:endParaRPr lang="ko-KR" sz="1050" dirty="0"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0269023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3FEDD4F5-D486-42D4-BEF8-E30C5109D1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40586" y="241005"/>
            <a:ext cx="2519680" cy="11899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5D790D6-519B-4A8A-A076-3AF867930F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1240"/>
              </p:ext>
            </p:extLst>
          </p:nvPr>
        </p:nvGraphicFramePr>
        <p:xfrm>
          <a:off x="409126" y="1662303"/>
          <a:ext cx="6662793" cy="18002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662793">
                  <a:extLst>
                    <a:ext uri="{9D8B030D-6E8A-4147-A177-3AD203B41FA5}">
                      <a16:colId xmlns:a16="http://schemas.microsoft.com/office/drawing/2014/main" val="20471819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list.jsp </a:t>
                      </a:r>
                      <a:r>
                        <a:rPr lang="ko-KR" sz="1050">
                          <a:effectLst/>
                        </a:rPr>
                        <a:t>게시물 조회를 위한 이벤트 처리 추가 </a:t>
                      </a:r>
                      <a:endParaRPr lang="ko-KR" sz="1050"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129546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$(".move").on("click", function(e){</a:t>
                      </a:r>
                      <a:endParaRPr lang="ko-KR" sz="1050" dirty="0">
                        <a:effectLst/>
                      </a:endParaRPr>
                    </a:p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            </a:t>
                      </a:r>
                      <a:endParaRPr lang="ko-KR" sz="1050" dirty="0">
                        <a:effectLst/>
                      </a:endParaRPr>
                    </a:p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      </a:t>
                      </a:r>
                      <a:r>
                        <a:rPr lang="en-US" sz="1050" dirty="0" err="1">
                          <a:effectLst/>
                        </a:rPr>
                        <a:t>e.preventDefault</a:t>
                      </a:r>
                      <a:r>
                        <a:rPr lang="en-US" sz="1050" dirty="0">
                          <a:effectLst/>
                        </a:rPr>
                        <a:t>();</a:t>
                      </a:r>
                      <a:endParaRPr lang="ko-KR" sz="1050" dirty="0">
                        <a:effectLst/>
                      </a:endParaRPr>
                    </a:p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      </a:t>
                      </a:r>
                      <a:r>
                        <a:rPr lang="en-US" sz="1050" dirty="0" err="1">
                          <a:effectLst/>
                        </a:rPr>
                        <a:t>actionForm.append</a:t>
                      </a:r>
                      <a:r>
                        <a:rPr lang="en-US" sz="1050" dirty="0">
                          <a:effectLst/>
                        </a:rPr>
                        <a:t>("&lt;input type='hidden' name='</a:t>
                      </a:r>
                      <a:r>
                        <a:rPr lang="en-US" sz="1050" dirty="0" err="1">
                          <a:effectLst/>
                        </a:rPr>
                        <a:t>bno</a:t>
                      </a:r>
                      <a:r>
                        <a:rPr lang="en-US" sz="1050" dirty="0">
                          <a:effectLst/>
                        </a:rPr>
                        <a:t>' value='"+ $(this).</a:t>
                      </a:r>
                      <a:r>
                        <a:rPr lang="en-US" sz="1050" dirty="0" err="1">
                          <a:effectLst/>
                        </a:rPr>
                        <a:t>attr</a:t>
                      </a:r>
                      <a:r>
                        <a:rPr lang="en-US" sz="1050" dirty="0">
                          <a:effectLst/>
                        </a:rPr>
                        <a:t>("</a:t>
                      </a:r>
                      <a:r>
                        <a:rPr lang="en-US" sz="1050" dirty="0" err="1">
                          <a:effectLst/>
                        </a:rPr>
                        <a:t>href</a:t>
                      </a:r>
                      <a:r>
                        <a:rPr lang="en-US" sz="1050" dirty="0">
                          <a:effectLst/>
                        </a:rPr>
                        <a:t>")+"'&gt;");</a:t>
                      </a:r>
                      <a:endParaRPr lang="ko-KR" sz="1050" dirty="0">
                        <a:effectLst/>
                      </a:endParaRPr>
                    </a:p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      </a:t>
                      </a:r>
                      <a:r>
                        <a:rPr lang="en-US" sz="1050" dirty="0" err="1">
                          <a:effectLst/>
                        </a:rPr>
                        <a:t>actionForm.attr</a:t>
                      </a:r>
                      <a:r>
                        <a:rPr lang="en-US" sz="1050" dirty="0">
                          <a:effectLst/>
                        </a:rPr>
                        <a:t>("action","/board/get");</a:t>
                      </a:r>
                      <a:endParaRPr lang="ko-KR" sz="1050" dirty="0">
                        <a:effectLst/>
                      </a:endParaRPr>
                    </a:p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      </a:t>
                      </a:r>
                      <a:r>
                        <a:rPr lang="en-US" sz="1050" dirty="0" err="1">
                          <a:effectLst/>
                        </a:rPr>
                        <a:t>actionForm.submit</a:t>
                      </a:r>
                      <a:r>
                        <a:rPr lang="en-US" sz="1050" dirty="0">
                          <a:effectLst/>
                        </a:rPr>
                        <a:t>();</a:t>
                      </a:r>
                      <a:endParaRPr lang="ko-KR" sz="1050" dirty="0">
                        <a:effectLst/>
                      </a:endParaRPr>
                    </a:p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      </a:t>
                      </a:r>
                      <a:endParaRPr lang="ko-KR" sz="1050" dirty="0">
                        <a:effectLst/>
                      </a:endParaRPr>
                    </a:p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    });</a:t>
                      </a:r>
                      <a:endParaRPr lang="ko-KR" sz="1050" dirty="0"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246511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EF1FF73E-82A6-4B71-A287-4B1FA34D1C9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56383" y="3660308"/>
            <a:ext cx="5039995" cy="25527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52422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EC3F9-B3D4-4886-910E-1B7EC62FF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조회 페이지에서 목록페이지로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48F0DE-AD52-43B8-9B45-BAF9FC2BB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전달받은 페이지 번호를 이용해서 원래 페이지로 이동 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1B85FD2-DB53-4AD1-B765-673C02A885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348830"/>
              </p:ext>
            </p:extLst>
          </p:nvPr>
        </p:nvGraphicFramePr>
        <p:xfrm>
          <a:off x="1412578" y="1817326"/>
          <a:ext cx="6318844" cy="14954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18844">
                  <a:extLst>
                    <a:ext uri="{9D8B030D-6E8A-4147-A177-3AD203B41FA5}">
                      <a16:colId xmlns:a16="http://schemas.microsoft.com/office/drawing/2014/main" val="20929176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views/board/get.jsp</a:t>
                      </a:r>
                      <a:r>
                        <a:rPr lang="ko-KR" sz="1100">
                          <a:effectLst/>
                        </a:rPr>
                        <a:t>의 일부 </a:t>
                      </a:r>
                      <a:endParaRPr lang="ko-KR" sz="1100"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661052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ko-KR" sz="12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&lt;form id='</a:t>
                      </a:r>
                      <a:r>
                        <a:rPr lang="en-US" sz="1100" dirty="0" err="1">
                          <a:effectLst/>
                        </a:rPr>
                        <a:t>operForm</a:t>
                      </a:r>
                      <a:r>
                        <a:rPr lang="en-US" sz="1100" dirty="0">
                          <a:effectLst/>
                        </a:rPr>
                        <a:t>' action="/</a:t>
                      </a:r>
                      <a:r>
                        <a:rPr lang="en-US" sz="1100" dirty="0" err="1">
                          <a:effectLst/>
                        </a:rPr>
                        <a:t>boad</a:t>
                      </a:r>
                      <a:r>
                        <a:rPr lang="en-US" sz="1100" dirty="0">
                          <a:effectLst/>
                        </a:rPr>
                        <a:t>/modify" method="get"&gt;</a:t>
                      </a:r>
                      <a:endParaRPr lang="ko-KR" sz="12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  &lt;input type='hidden' id='</a:t>
                      </a:r>
                      <a:r>
                        <a:rPr lang="en-US" sz="1100" dirty="0" err="1">
                          <a:effectLst/>
                        </a:rPr>
                        <a:t>bno</a:t>
                      </a:r>
                      <a:r>
                        <a:rPr lang="en-US" sz="1100" dirty="0">
                          <a:effectLst/>
                        </a:rPr>
                        <a:t>' name='</a:t>
                      </a:r>
                      <a:r>
                        <a:rPr lang="en-US" sz="1100" dirty="0" err="1">
                          <a:effectLst/>
                        </a:rPr>
                        <a:t>bno</a:t>
                      </a:r>
                      <a:r>
                        <a:rPr lang="en-US" sz="1100" dirty="0">
                          <a:effectLst/>
                        </a:rPr>
                        <a:t>' value='&lt;</a:t>
                      </a:r>
                      <a:r>
                        <a:rPr lang="en-US" sz="1100" dirty="0" err="1">
                          <a:effectLst/>
                        </a:rPr>
                        <a:t>c:out</a:t>
                      </a:r>
                      <a:r>
                        <a:rPr lang="en-US" sz="1100" dirty="0">
                          <a:effectLst/>
                        </a:rPr>
                        <a:t> value="${</a:t>
                      </a:r>
                      <a:r>
                        <a:rPr lang="en-US" sz="1100" dirty="0" err="1">
                          <a:effectLst/>
                        </a:rPr>
                        <a:t>board.bno</a:t>
                      </a:r>
                      <a:r>
                        <a:rPr lang="en-US" sz="1100" dirty="0">
                          <a:effectLst/>
                        </a:rPr>
                        <a:t>}"/&gt;'&gt;</a:t>
                      </a:r>
                      <a:endParaRPr lang="ko-KR" sz="12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  &lt;input type='hidden' name='</a:t>
                      </a:r>
                      <a:r>
                        <a:rPr lang="en-US" sz="1100" dirty="0" err="1">
                          <a:effectLst/>
                        </a:rPr>
                        <a:t>pageNum</a:t>
                      </a:r>
                      <a:r>
                        <a:rPr lang="en-US" sz="1100" dirty="0">
                          <a:effectLst/>
                        </a:rPr>
                        <a:t>' value='&lt;</a:t>
                      </a:r>
                      <a:r>
                        <a:rPr lang="en-US" sz="1100" dirty="0" err="1">
                          <a:effectLst/>
                        </a:rPr>
                        <a:t>c:out</a:t>
                      </a:r>
                      <a:r>
                        <a:rPr lang="en-US" sz="1100" dirty="0">
                          <a:effectLst/>
                        </a:rPr>
                        <a:t> value="${</a:t>
                      </a:r>
                      <a:r>
                        <a:rPr lang="en-US" sz="1100" dirty="0" err="1">
                          <a:effectLst/>
                        </a:rPr>
                        <a:t>cri.pageNum</a:t>
                      </a:r>
                      <a:r>
                        <a:rPr lang="en-US" sz="1100" dirty="0">
                          <a:effectLst/>
                        </a:rPr>
                        <a:t>}"/&gt;'&gt;</a:t>
                      </a:r>
                      <a:endParaRPr lang="ko-KR" sz="12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  &lt;input type='hidden' name='amount' value='&lt;</a:t>
                      </a:r>
                      <a:r>
                        <a:rPr lang="en-US" sz="1100" dirty="0" err="1">
                          <a:effectLst/>
                        </a:rPr>
                        <a:t>c:out</a:t>
                      </a:r>
                      <a:r>
                        <a:rPr lang="en-US" sz="1100" dirty="0">
                          <a:effectLst/>
                        </a:rPr>
                        <a:t> value="${</a:t>
                      </a:r>
                      <a:r>
                        <a:rPr lang="en-US" sz="1100" dirty="0" err="1">
                          <a:effectLst/>
                        </a:rPr>
                        <a:t>cri.amount</a:t>
                      </a:r>
                      <a:r>
                        <a:rPr lang="en-US" sz="1100" dirty="0">
                          <a:effectLst/>
                        </a:rPr>
                        <a:t>}"/&gt;'&gt;</a:t>
                      </a:r>
                      <a:endParaRPr lang="ko-KR" sz="12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&lt;/form&gt;</a:t>
                      </a:r>
                      <a:endParaRPr lang="ko-KR" sz="1200" dirty="0">
                        <a:effectLst/>
                      </a:endParaRPr>
                    </a:p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ko-KR" sz="1100" dirty="0"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66793007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39F68B86-18B0-4762-9D70-CD41AD3A8A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12578" y="3547350"/>
            <a:ext cx="5630569" cy="293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46936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get.jsp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65" y="1143001"/>
            <a:ext cx="8213069" cy="534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4634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673567-0B6A-4E25-B4F0-1D5FEFC23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수정</a:t>
            </a:r>
            <a:r>
              <a:rPr lang="en-US" altLang="ko-KR"/>
              <a:t>/</a:t>
            </a:r>
            <a:r>
              <a:rPr lang="ko-KR" altLang="en-US"/>
              <a:t>삭제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0FDB71-4285-46E5-9ACC-B9C4E0841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수정</a:t>
            </a:r>
            <a:r>
              <a:rPr lang="en-US" altLang="ko-KR"/>
              <a:t>/</a:t>
            </a:r>
            <a:r>
              <a:rPr lang="ko-KR" altLang="en-US"/>
              <a:t>삭제 페이지에서도 목록으로 이동할 수 있도록 전달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EE9E5B-3654-4BDD-8098-08D9E4C881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43354" y="1721467"/>
            <a:ext cx="4499610" cy="245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9900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A53A7C-A687-44E1-B8E5-3E6D6532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수정</a:t>
            </a:r>
            <a:r>
              <a:rPr lang="en-US" altLang="ko-KR"/>
              <a:t>/</a:t>
            </a:r>
            <a:r>
              <a:rPr lang="ko-KR" altLang="en-US"/>
              <a:t>삭제 후 이동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196F17E-1A44-429A-B93C-655C9F254428}"/>
              </a:ext>
            </a:extLst>
          </p:cNvPr>
          <p:cNvSpPr/>
          <p:nvPr/>
        </p:nvSpPr>
        <p:spPr>
          <a:xfrm>
            <a:off x="205529" y="979608"/>
            <a:ext cx="8644855" cy="30546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646464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altLang="ko-KR" sz="1400" b="1" dirty="0" err="1">
                <a:solidFill>
                  <a:srgbClr val="646464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PostMapping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"/remove"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String remove(</a:t>
            </a:r>
            <a:r>
              <a:rPr lang="en-US" altLang="ko-KR" sz="1400" b="1" dirty="0">
                <a:solidFill>
                  <a:srgbClr val="646464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altLang="ko-KR" sz="1400" b="1" dirty="0" err="1">
                <a:solidFill>
                  <a:srgbClr val="646464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RequestParam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b="1" dirty="0" err="1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bno</a:t>
            </a:r>
            <a:r>
              <a:rPr lang="en-US" altLang="ko-KR" sz="14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 Long </a:t>
            </a:r>
            <a:r>
              <a:rPr lang="en-US" altLang="ko-KR" sz="1400" b="1" dirty="0" err="1">
                <a:solidFill>
                  <a:srgbClr val="6A3E3E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bno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, </a:t>
            </a:r>
            <a:endParaRPr lang="en-US" altLang="ko-KR" sz="1400" b="1" dirty="0" smtClean="0">
              <a:solidFill>
                <a:srgbClr val="000000"/>
              </a:solidFill>
              <a:latin typeface="Consolas" panose="020B0609020204030204" pitchFamily="49" charset="0"/>
              <a:ea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ko-KR" sz="1400" b="1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	    </a:t>
            </a:r>
            <a:r>
              <a:rPr lang="en-US" altLang="ko-KR" sz="1400" b="1" dirty="0" smtClean="0">
                <a:solidFill>
                  <a:srgbClr val="646464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altLang="ko-KR" sz="1400" b="1" dirty="0" err="1">
                <a:solidFill>
                  <a:srgbClr val="646464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ModelAttribute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"cri"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 Criteria </a:t>
            </a:r>
            <a:r>
              <a:rPr lang="en-US" altLang="ko-KR" sz="1400" b="1" dirty="0">
                <a:solidFill>
                  <a:srgbClr val="6A3E3E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cri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RedirectAttributes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6A3E3E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rttr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altLang="ko-KR" sz="1400" b="1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altLang="ko-KR" sz="14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 b="1" i="1" dirty="0">
                <a:solidFill>
                  <a:srgbClr val="0000C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.info(</a:t>
            </a:r>
            <a:r>
              <a:rPr lang="en-US" altLang="ko-KR" sz="14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"remove..."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altLang="ko-KR" sz="1400" b="1" dirty="0" err="1">
                <a:solidFill>
                  <a:srgbClr val="6A3E3E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bno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altLang="ko-KR" sz="1400" b="1" dirty="0" err="1">
                <a:solidFill>
                  <a:srgbClr val="0000C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service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.remove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b="1" dirty="0" err="1">
                <a:solidFill>
                  <a:srgbClr val="6A3E3E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bno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)) {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 sz="1400" b="1" dirty="0" err="1">
                <a:solidFill>
                  <a:srgbClr val="6A3E3E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rttr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.addFlashAttribute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"result"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"success"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}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 b="1" dirty="0" err="1">
                <a:solidFill>
                  <a:srgbClr val="6A3E3E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rttr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.addAttribute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b="1" dirty="0" err="1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pageNum</a:t>
            </a:r>
            <a:r>
              <a:rPr lang="en-US" altLang="ko-KR" sz="14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b="1" dirty="0" err="1">
                <a:solidFill>
                  <a:srgbClr val="6A3E3E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cri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.getPageNum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 b="1" dirty="0" err="1">
                <a:solidFill>
                  <a:srgbClr val="6A3E3E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rttr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.addAttribute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"amount"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b="1" dirty="0" err="1">
                <a:solidFill>
                  <a:srgbClr val="6A3E3E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cri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.getAmount</a:t>
            </a:r>
            <a:r>
              <a:rPr lang="en-US" altLang="ko-KR" sz="1400" b="1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());</a:t>
            </a:r>
            <a:r>
              <a:rPr lang="en-US" altLang="ko-KR" sz="14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"redirect:/board/list"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ko-KR" altLang="en-US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1054FF-4486-42E1-93B9-7749403795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51617" y="4034290"/>
            <a:ext cx="6942424" cy="276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78677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BB4F1-6DCF-4DEF-886C-5AC91AFF6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게시물의 숫자 처리 </a:t>
            </a:r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7058FB1D-1C52-4AEC-BEF9-3A7A0D0A58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230002"/>
              </p:ext>
            </p:extLst>
          </p:nvPr>
        </p:nvGraphicFramePr>
        <p:xfrm>
          <a:off x="1071856" y="3236053"/>
          <a:ext cx="6142676" cy="29479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142676">
                  <a:extLst>
                    <a:ext uri="{9D8B030D-6E8A-4147-A177-3AD203B41FA5}">
                      <a16:colId xmlns:a16="http://schemas.microsoft.com/office/drawing/2014/main" val="3411643257"/>
                    </a:ext>
                  </a:extLst>
                </a:gridCol>
              </a:tblGrid>
              <a:tr h="208265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BoardController </a:t>
                      </a:r>
                      <a:r>
                        <a:rPr lang="ko-KR" sz="1100">
                          <a:effectLst/>
                        </a:rPr>
                        <a:t>클래스의 일부 </a:t>
                      </a:r>
                      <a:endParaRPr lang="ko-KR" sz="1100"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9735843"/>
                  </a:ext>
                </a:extLst>
              </a:tr>
              <a:tr h="27383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@GetMapping("/list")</a:t>
                      </a:r>
                      <a:endParaRPr lang="ko-KR" sz="12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public void list(Criteria cri, Model model) {</a:t>
                      </a:r>
                      <a:endParaRPr lang="ko-KR" sz="12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ko-KR" sz="12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  log.info("list: " + cri);</a:t>
                      </a:r>
                      <a:endParaRPr lang="ko-KR" sz="12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  model.addAttribute("list", service.getList(cri));</a:t>
                      </a:r>
                      <a:endParaRPr lang="ko-KR" sz="12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  //model.addAttribute("pageMaker", new PageDTO(cri, 123));</a:t>
                      </a:r>
                      <a:endParaRPr lang="ko-KR" sz="12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ko-KR" sz="12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  int total  = service.getTotal(cri);</a:t>
                      </a:r>
                      <a:endParaRPr lang="ko-KR" sz="12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    </a:t>
                      </a:r>
                      <a:endParaRPr lang="ko-KR" sz="12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    log.info("total: "+ total);</a:t>
                      </a:r>
                      <a:endParaRPr lang="ko-KR" sz="12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    </a:t>
                      </a:r>
                      <a:endParaRPr lang="ko-KR" sz="12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    model.addAttribute("pageMaker", new PageDTO(cri, total));</a:t>
                      </a:r>
                      <a:endParaRPr lang="ko-KR" sz="12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ko-KR" sz="1200">
                        <a:effectLst/>
                      </a:endParaRPr>
                    </a:p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}</a:t>
                      </a:r>
                      <a:endParaRPr lang="ko-KR" sz="1100"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8381587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95A3CF94-1CE5-4071-A99F-4A9268302E2B}"/>
              </a:ext>
            </a:extLst>
          </p:cNvPr>
          <p:cNvSpPr/>
          <p:nvPr/>
        </p:nvSpPr>
        <p:spPr>
          <a:xfrm>
            <a:off x="628650" y="1268730"/>
            <a:ext cx="4572000" cy="17286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BoardMapper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endParaRPr lang="ko-KR" altLang="ko-KR" sz="12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2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r>
              <a:rPr lang="ko-KR" altLang="ko-KR" sz="11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생략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ko-KR" altLang="ko-KR" sz="12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2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getTotalCount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(Criteria 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cri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ko-KR" altLang="ko-KR" sz="1200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ko-KR" altLang="en-US" sz="11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4836A1-8CDB-4F97-BA1F-77177D0A79EB}"/>
              </a:ext>
            </a:extLst>
          </p:cNvPr>
          <p:cNvSpPr/>
          <p:nvPr/>
        </p:nvSpPr>
        <p:spPr>
          <a:xfrm>
            <a:off x="3686962" y="1578648"/>
            <a:ext cx="4572000" cy="7694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altLang="ko-KR" sz="1200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getTotalCount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200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7F00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resultType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2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select count(*) from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tbl_board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where </a:t>
            </a:r>
            <a:r>
              <a:rPr lang="en-US" altLang="ko-KR" sz="1200" u="sng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bno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&gt; 0</a:t>
            </a:r>
            <a:endParaRPr lang="ko-KR" altLang="ko-KR" sz="12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나눔명조" panose="02020603020101020101" pitchFamily="18" charset="-127"/>
                <a:cs typeface="Consolas" panose="020B0609020204030204" pitchFamily="49" charset="0"/>
              </a:rPr>
              <a:t>  </a:t>
            </a:r>
            <a:r>
              <a:rPr lang="en-US" altLang="ko-KR" sz="1400" dirty="0">
                <a:solidFill>
                  <a:srgbClr val="008080"/>
                </a:solidFill>
                <a:latin typeface="맑은 고딕" panose="020B0503020000020004" pitchFamily="50" charset="-127"/>
                <a:ea typeface="나눔명조" panose="02020603020101020101" pitchFamily="18" charset="-127"/>
                <a:cs typeface="Consolas" panose="020B06090202040302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latin typeface="맑은 고딕" panose="020B0503020000020004" pitchFamily="50" charset="-127"/>
                <a:ea typeface="나눔명조" panose="02020603020101020101" pitchFamily="18" charset="-127"/>
                <a:cs typeface="Consolas" panose="020B0609020204030204" pitchFamily="49" charset="0"/>
              </a:rPr>
              <a:t>select</a:t>
            </a:r>
            <a:r>
              <a:rPr lang="en-US" altLang="ko-KR" sz="1400" dirty="0">
                <a:solidFill>
                  <a:srgbClr val="008080"/>
                </a:solidFill>
                <a:latin typeface="맑은 고딕" panose="020B0503020000020004" pitchFamily="50" charset="-127"/>
                <a:ea typeface="나눔명조" panose="02020603020101020101" pitchFamily="18" charset="-127"/>
                <a:cs typeface="Consolas" panose="020B0609020204030204" pitchFamily="49" charset="0"/>
              </a:rPr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34791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FBACF-BF3B-4C2B-A8AA-46E85265C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0235" y="1122363"/>
            <a:ext cx="7172587" cy="2387600"/>
          </a:xfrm>
        </p:spPr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검색 처리 </a:t>
            </a:r>
          </a:p>
        </p:txBody>
      </p:sp>
    </p:spTree>
    <p:extLst>
      <p:ext uri="{BB962C8B-B14F-4D97-AF65-F5344CB8AC3E}">
        <p14:creationId xmlns:p14="http://schemas.microsoft.com/office/powerpoint/2010/main" val="249903457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3B21D8-4CAB-4846-B055-47C80B4DA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검색의 유형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A1E08D-999D-47F6-86C5-3FB6932C0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내용</a:t>
            </a:r>
            <a:r>
              <a:rPr lang="en-US" altLang="ko-KR" dirty="0"/>
              <a:t>, </a:t>
            </a:r>
            <a:r>
              <a:rPr lang="ko-KR" altLang="en-US" dirty="0"/>
              <a:t>작성자와</a:t>
            </a:r>
            <a:r>
              <a:rPr lang="en-US" altLang="ko-KR" dirty="0"/>
              <a:t> </a:t>
            </a:r>
            <a:r>
              <a:rPr lang="ko-KR" altLang="en-US" dirty="0"/>
              <a:t>같은 단일 항목</a:t>
            </a:r>
            <a:endParaRPr lang="en-US" altLang="ko-KR" dirty="0"/>
          </a:p>
          <a:p>
            <a:r>
              <a:rPr lang="ko-KR" altLang="en-US" dirty="0"/>
              <a:t>제목 </a:t>
            </a:r>
            <a:r>
              <a:rPr lang="en-US" altLang="ko-KR" dirty="0"/>
              <a:t>+ </a:t>
            </a:r>
            <a:r>
              <a:rPr lang="ko-KR" altLang="en-US" dirty="0"/>
              <a:t>내용</a:t>
            </a:r>
            <a:r>
              <a:rPr lang="en-US" altLang="ko-KR" dirty="0"/>
              <a:t>, </a:t>
            </a:r>
            <a:r>
              <a:rPr lang="ko-KR" altLang="en-US" dirty="0"/>
              <a:t>제목 </a:t>
            </a:r>
            <a:r>
              <a:rPr lang="en-US" altLang="ko-KR" dirty="0"/>
              <a:t>+ </a:t>
            </a:r>
            <a:r>
              <a:rPr lang="ko-KR" altLang="en-US" dirty="0"/>
              <a:t>작성자와</a:t>
            </a:r>
            <a:r>
              <a:rPr lang="en-US" altLang="ko-KR" dirty="0"/>
              <a:t> </a:t>
            </a:r>
            <a:r>
              <a:rPr lang="ko-KR" altLang="en-US" dirty="0"/>
              <a:t>같은 복합 항목 </a:t>
            </a:r>
            <a:endParaRPr lang="en-US" altLang="ko-KR" dirty="0"/>
          </a:p>
          <a:p>
            <a:r>
              <a:rPr lang="ko-KR" altLang="en-US" dirty="0"/>
              <a:t>검색 항목에 따라서 매번 다른 </a:t>
            </a:r>
            <a:r>
              <a:rPr lang="en-US" altLang="ko-KR" dirty="0"/>
              <a:t>SQL</a:t>
            </a:r>
            <a:r>
              <a:rPr lang="ko-KR" altLang="en-US" dirty="0"/>
              <a:t>이 처리될 필요가 있는 상황 </a:t>
            </a:r>
            <a:endParaRPr lang="en-US" altLang="ko-KR" dirty="0"/>
          </a:p>
          <a:p>
            <a:r>
              <a:rPr lang="en-US" altLang="ko-KR" dirty="0" err="1"/>
              <a:t>MyBatis</a:t>
            </a:r>
            <a:r>
              <a:rPr lang="ko-KR" altLang="en-US" dirty="0"/>
              <a:t>의 동적쿼리기능을 이용해서 처리 </a:t>
            </a:r>
            <a:endParaRPr lang="en-US" altLang="ko-KR" dirty="0"/>
          </a:p>
          <a:p>
            <a:pPr lvl="1"/>
            <a:r>
              <a:rPr lang="en-US" altLang="ko-KR" dirty="0"/>
              <a:t>http://www.mybatis.org/mybatis-3/ko/dynamic-sql.html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743579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737664-B6AC-476C-83AD-1E44ACD1C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MyBatis</a:t>
            </a:r>
            <a:r>
              <a:rPr lang="ko-KR" altLang="en-US"/>
              <a:t>의 동적 태그들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EB1436-D4E4-4FEB-9A1A-3BA8CFDEA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dirty="0"/>
              <a:t>if</a:t>
            </a:r>
          </a:p>
          <a:p>
            <a:pPr lvl="1"/>
            <a:r>
              <a:rPr lang="en-US" altLang="ko-KR" dirty="0"/>
              <a:t>if </a:t>
            </a:r>
            <a:r>
              <a:rPr lang="ko-KR" altLang="ko-KR" dirty="0"/>
              <a:t>는 </a:t>
            </a:r>
            <a:r>
              <a:rPr lang="en-US" altLang="ko-KR" dirty="0"/>
              <a:t>test</a:t>
            </a:r>
            <a:r>
              <a:rPr lang="ko-KR" altLang="ko-KR" dirty="0"/>
              <a:t>라는 속성과 함께 특정한 조건이 </a:t>
            </a:r>
            <a:r>
              <a:rPr lang="en-US" altLang="ko-KR" dirty="0"/>
              <a:t>true</a:t>
            </a:r>
            <a:r>
              <a:rPr lang="ko-KR" altLang="ko-KR" dirty="0"/>
              <a:t>가 되었을 때 포함된 </a:t>
            </a:r>
            <a:r>
              <a:rPr lang="en-US" altLang="ko-KR" dirty="0"/>
              <a:t>SQL</a:t>
            </a:r>
            <a:r>
              <a:rPr lang="ko-KR" altLang="ko-KR" dirty="0"/>
              <a:t>을 사용하고자 할 때 작성</a:t>
            </a:r>
          </a:p>
          <a:p>
            <a:pPr lvl="0"/>
            <a:r>
              <a:rPr lang="en-US" altLang="ko-KR" dirty="0"/>
              <a:t>choose (when, otherwise)</a:t>
            </a:r>
          </a:p>
          <a:p>
            <a:pPr lvl="1"/>
            <a:r>
              <a:rPr lang="en-US" altLang="ko-KR" dirty="0"/>
              <a:t>if</a:t>
            </a:r>
            <a:r>
              <a:rPr lang="ko-KR" altLang="ko-KR" dirty="0"/>
              <a:t>와 달리 </a:t>
            </a:r>
            <a:r>
              <a:rPr lang="en-US" altLang="ko-KR" dirty="0"/>
              <a:t>choose</a:t>
            </a:r>
            <a:r>
              <a:rPr lang="ko-KR" altLang="ko-KR" dirty="0"/>
              <a:t>는 여러 상황들 중 하나의 상황에서만 동작</a:t>
            </a:r>
          </a:p>
          <a:p>
            <a:pPr lvl="0"/>
            <a:r>
              <a:rPr lang="en-US" altLang="ko-KR" dirty="0"/>
              <a:t>trim (where, set)</a:t>
            </a:r>
          </a:p>
          <a:p>
            <a:pPr lvl="1"/>
            <a:r>
              <a:rPr lang="en-US" altLang="ko-KR" dirty="0"/>
              <a:t>trim, where, set</a:t>
            </a:r>
            <a:r>
              <a:rPr lang="ko-KR" altLang="ko-KR" dirty="0"/>
              <a:t>은 단독으로 사용되지 않고</a:t>
            </a:r>
            <a:r>
              <a:rPr lang="en-US" altLang="ko-KR" dirty="0"/>
              <a:t>, &lt;if&gt;, &lt;choose&gt;</a:t>
            </a:r>
            <a:r>
              <a:rPr lang="ko-KR" altLang="ko-KR" dirty="0"/>
              <a:t>와 같은 태그들을 내포하여 </a:t>
            </a:r>
            <a:r>
              <a:rPr lang="en-US" altLang="ko-KR" dirty="0"/>
              <a:t>SQL</a:t>
            </a:r>
            <a:r>
              <a:rPr lang="ko-KR" altLang="ko-KR" dirty="0"/>
              <a:t>들을 연결해 주고</a:t>
            </a:r>
            <a:r>
              <a:rPr lang="en-US" altLang="ko-KR" dirty="0"/>
              <a:t>, </a:t>
            </a:r>
            <a:r>
              <a:rPr lang="ko-KR" altLang="ko-KR" dirty="0"/>
              <a:t>앞 뒤에 필요한 구문들</a:t>
            </a:r>
            <a:r>
              <a:rPr lang="en-US" altLang="ko-KR" dirty="0"/>
              <a:t>(AND, OR, WHERE </a:t>
            </a:r>
            <a:r>
              <a:rPr lang="ko-KR" altLang="ko-KR" dirty="0"/>
              <a:t>등</a:t>
            </a:r>
            <a:r>
              <a:rPr lang="en-US" altLang="ko-KR" dirty="0"/>
              <a:t>)</a:t>
            </a:r>
            <a:r>
              <a:rPr lang="ko-KR" altLang="ko-KR" dirty="0"/>
              <a:t>을 추가하거나 생략하는 역할</a:t>
            </a:r>
          </a:p>
          <a:p>
            <a:pPr lvl="0"/>
            <a:r>
              <a:rPr lang="en-US" altLang="ko-KR" dirty="0" err="1"/>
              <a:t>foreach</a:t>
            </a:r>
            <a:endParaRPr lang="ko-KR" altLang="ko-KR" dirty="0"/>
          </a:p>
          <a:p>
            <a:pPr lvl="1"/>
            <a:r>
              <a:rPr lang="en-US" altLang="ko-KR" dirty="0" err="1"/>
              <a:t>foreach</a:t>
            </a:r>
            <a:r>
              <a:rPr lang="ko-KR" altLang="ko-KR" dirty="0"/>
              <a:t>는 </a:t>
            </a:r>
            <a:r>
              <a:rPr lang="en-US" altLang="ko-KR" dirty="0"/>
              <a:t>List, </a:t>
            </a:r>
            <a:r>
              <a:rPr lang="ko-KR" altLang="ko-KR" dirty="0"/>
              <a:t>배열</a:t>
            </a:r>
            <a:r>
              <a:rPr lang="en-US" altLang="ko-KR" dirty="0"/>
              <a:t>, </a:t>
            </a:r>
            <a:r>
              <a:rPr lang="ko-KR" altLang="ko-KR" dirty="0"/>
              <a:t>맵 등을 이용해서 루프를 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346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4CC4C1-43BE-4C0F-8993-D23113744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Dummy(</a:t>
            </a:r>
            <a:r>
              <a:rPr lang="ko-KR" altLang="en-US"/>
              <a:t>더미</a:t>
            </a:r>
            <a:r>
              <a:rPr lang="en-US" altLang="ko-KR"/>
              <a:t>) </a:t>
            </a:r>
            <a:r>
              <a:rPr lang="ko-KR" altLang="en-US"/>
              <a:t>데이터의 추가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039B71A-0807-4507-B8E5-E069B7AFDE54}"/>
              </a:ext>
            </a:extLst>
          </p:cNvPr>
          <p:cNvSpPr/>
          <p:nvPr/>
        </p:nvSpPr>
        <p:spPr>
          <a:xfrm>
            <a:off x="601747" y="1143001"/>
            <a:ext cx="8241464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ko-KR" kern="900" dirty="0">
                <a:latin typeface="나눔고딕코딩"/>
                <a:cs typeface="한컴돋움"/>
              </a:rPr>
              <a:t>insert into </a:t>
            </a:r>
            <a:r>
              <a:rPr lang="en-US" altLang="ko-KR" kern="900" dirty="0" err="1">
                <a:latin typeface="나눔고딕코딩"/>
                <a:cs typeface="한컴돋움"/>
              </a:rPr>
              <a:t>tbl_board</a:t>
            </a:r>
            <a:r>
              <a:rPr lang="en-US" altLang="ko-KR" kern="900" dirty="0">
                <a:latin typeface="나눔고딕코딩"/>
                <a:cs typeface="한컴돋움"/>
              </a:rPr>
              <a:t> (</a:t>
            </a:r>
            <a:r>
              <a:rPr lang="en-US" altLang="ko-KR" kern="900" dirty="0" err="1">
                <a:latin typeface="나눔고딕코딩"/>
                <a:cs typeface="한컴돋움"/>
              </a:rPr>
              <a:t>bno</a:t>
            </a:r>
            <a:r>
              <a:rPr lang="en-US" altLang="ko-KR" kern="900" dirty="0">
                <a:latin typeface="나눔고딕코딩"/>
                <a:cs typeface="한컴돋움"/>
              </a:rPr>
              <a:t>, title, content, writer) </a:t>
            </a:r>
            <a:endParaRPr lang="ko-KR" altLang="ko-KR" kern="900" dirty="0">
              <a:latin typeface="나눔고딕코딩"/>
              <a:cs typeface="한컴돋움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나눔명조" panose="02020603020101020101" pitchFamily="18" charset="-127"/>
                <a:cs typeface="Arial" panose="020B0604020202020204" pitchFamily="34" charset="0"/>
              </a:rPr>
              <a:t>values (</a:t>
            </a:r>
            <a:r>
              <a:rPr lang="en-US" altLang="ko-KR" dirty="0" err="1">
                <a:latin typeface="맑은 고딕" panose="020B0503020000020004" pitchFamily="50" charset="-127"/>
                <a:ea typeface="나눔명조" panose="02020603020101020101" pitchFamily="18" charset="-127"/>
                <a:cs typeface="Arial" panose="020B0604020202020204" pitchFamily="34" charset="0"/>
              </a:rPr>
              <a:t>seq_board.nextval</a:t>
            </a:r>
            <a:r>
              <a:rPr lang="en-US" altLang="ko-KR" dirty="0">
                <a:latin typeface="맑은 고딕" panose="020B0503020000020004" pitchFamily="50" charset="-127"/>
                <a:ea typeface="나눔명조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en-US" altLang="ko-KR" dirty="0" smtClean="0"/>
              <a:t> </a:t>
            </a:r>
            <a:r>
              <a:rPr lang="en-US" altLang="ko-KR" dirty="0"/>
              <a:t>'</a:t>
            </a:r>
            <a:r>
              <a:rPr lang="ko-KR" altLang="en-US" dirty="0"/>
              <a:t>테스트 제목</a:t>
            </a:r>
            <a:r>
              <a:rPr lang="en-US" altLang="ko-KR" dirty="0"/>
              <a:t>1','</a:t>
            </a:r>
            <a:r>
              <a:rPr lang="ko-KR" altLang="en-US" dirty="0"/>
              <a:t>테스트 내용</a:t>
            </a:r>
            <a:r>
              <a:rPr lang="en-US" altLang="ko-KR" dirty="0"/>
              <a:t>1</a:t>
            </a:r>
            <a:r>
              <a:rPr lang="en-US" altLang="ko-KR" dirty="0" smtClean="0"/>
              <a:t>'</a:t>
            </a:r>
            <a:r>
              <a:rPr lang="en-US" altLang="ko-KR" dirty="0" smtClean="0">
                <a:latin typeface="맑은 고딕" panose="020B0503020000020004" pitchFamily="50" charset="-127"/>
                <a:ea typeface="나눔명조" panose="02020603020101020101" pitchFamily="18" charset="-127"/>
                <a:cs typeface="Arial" panose="020B0604020202020204" pitchFamily="34" charset="0"/>
              </a:rPr>
              <a:t>,</a:t>
            </a:r>
            <a:r>
              <a:rPr lang="en-US" altLang="ko-KR" dirty="0">
                <a:latin typeface="맑은 고딕" panose="020B0503020000020004" pitchFamily="50" charset="-127"/>
                <a:ea typeface="나눔명조" panose="02020603020101020101" pitchFamily="18" charset="-127"/>
                <a:cs typeface="Arial" panose="020B0604020202020204" pitchFamily="34" charset="0"/>
              </a:rPr>
              <a:t>'user00');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E55418-C825-4552-88FC-4A25AFEC2E86}"/>
              </a:ext>
            </a:extLst>
          </p:cNvPr>
          <p:cNvSpPr txBox="1"/>
          <p:nvPr/>
        </p:nvSpPr>
        <p:spPr>
          <a:xfrm>
            <a:off x="526246" y="1877560"/>
            <a:ext cx="6803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반복적인 실행으로 여러 개의 데이터 생성 및 확인 및 </a:t>
            </a:r>
            <a:r>
              <a:rPr lang="en-US" altLang="ko-KR"/>
              <a:t>commit </a:t>
            </a:r>
            <a:r>
              <a:rPr lang="ko-KR" altLang="en-US"/>
              <a:t> 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9D03E07-9400-4EA6-AFA2-588A97FC373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65682" y="2335120"/>
            <a:ext cx="5644175" cy="227598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66148548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3E6FF4-6DE6-4E6C-8571-ED45254F4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foreach</a:t>
            </a:r>
            <a:r>
              <a:rPr lang="ko-KR" altLang="en-US"/>
              <a:t>태그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6D7E936-5021-427A-B608-06D2710E2BA9}"/>
              </a:ext>
            </a:extLst>
          </p:cNvPr>
          <p:cNvSpPr/>
          <p:nvPr/>
        </p:nvSpPr>
        <p:spPr>
          <a:xfrm>
            <a:off x="628649" y="1130670"/>
            <a:ext cx="5046009" cy="8790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Map&lt;String, String&gt; </a:t>
            </a:r>
            <a:r>
              <a:rPr lang="en-US" altLang="ko-KR" sz="1400" b="1" dirty="0">
                <a:solidFill>
                  <a:srgbClr val="6A3E3E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map</a:t>
            </a:r>
            <a:r>
              <a:rPr lang="en-US" altLang="ko-KR" sz="14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=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new</a:t>
            </a:r>
            <a:r>
              <a:rPr lang="en-US" altLang="ko-KR" sz="14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ko-KR" sz="1400" b="1" dirty="0" err="1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HashMap</a:t>
            </a:r>
            <a:r>
              <a:rPr lang="en-US" altLang="ko-KR" sz="14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&lt;&gt;();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   </a:t>
            </a:r>
            <a:r>
              <a:rPr lang="en-US" altLang="ko-KR" sz="1400" b="1" dirty="0" err="1">
                <a:solidFill>
                  <a:srgbClr val="6A3E3E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map</a:t>
            </a:r>
            <a:r>
              <a:rPr lang="en-US" altLang="ko-KR" sz="1400" b="1" dirty="0" err="1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.put</a:t>
            </a:r>
            <a:r>
              <a:rPr lang="en-US" altLang="ko-KR" sz="14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altLang="ko-KR" sz="14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"T"</a:t>
            </a:r>
            <a:r>
              <a:rPr lang="en-US" altLang="ko-KR" sz="14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altLang="ko-KR" sz="14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"TTTT"</a:t>
            </a:r>
            <a:r>
              <a:rPr lang="en-US" altLang="ko-KR" sz="14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);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   </a:t>
            </a:r>
            <a:r>
              <a:rPr lang="en-US" altLang="ko-KR" sz="1400" b="1" dirty="0" err="1">
                <a:solidFill>
                  <a:srgbClr val="6A3E3E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map</a:t>
            </a:r>
            <a:r>
              <a:rPr lang="en-US" altLang="ko-KR" sz="1400" b="1" dirty="0" err="1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.put</a:t>
            </a:r>
            <a:r>
              <a:rPr lang="en-US" altLang="ko-KR" sz="14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altLang="ko-KR" sz="14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"C"</a:t>
            </a:r>
            <a:r>
              <a:rPr lang="en-US" altLang="ko-KR" sz="14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altLang="ko-KR" sz="14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"CCCC</a:t>
            </a:r>
            <a:r>
              <a:rPr lang="en-US" altLang="ko-KR" sz="1400" b="1" dirty="0" smtClean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altLang="ko-KR" sz="1400" b="1" dirty="0" smtClean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);</a:t>
            </a:r>
            <a:endParaRPr lang="en-US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394202-9B45-4CA4-9D38-137BE7AA2B0C}"/>
              </a:ext>
            </a:extLst>
          </p:cNvPr>
          <p:cNvSpPr/>
          <p:nvPr/>
        </p:nvSpPr>
        <p:spPr>
          <a:xfrm>
            <a:off x="628649" y="2262267"/>
            <a:ext cx="6992224" cy="43781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select * from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tbl_board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 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&lt;</a:t>
            </a:r>
            <a:r>
              <a:rPr lang="en-US" altLang="ko-KR" sz="1400" b="1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trim</a:t>
            </a:r>
            <a:r>
              <a:rPr lang="en-US" altLang="ko-KR" sz="14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rgbClr val="7F007F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prefix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=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"where ("</a:t>
            </a:r>
            <a:r>
              <a:rPr lang="en-US" altLang="ko-KR" sz="14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rgbClr val="7F007F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suffix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=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")"</a:t>
            </a:r>
            <a:r>
              <a:rPr lang="en-US" altLang="ko-KR" sz="14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ko-KR" sz="1400" b="1" dirty="0" err="1">
                <a:solidFill>
                  <a:srgbClr val="7F007F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prefixOverrides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=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"OR"</a:t>
            </a:r>
            <a:r>
              <a:rPr lang="en-US" altLang="ko-KR" sz="14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&gt;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   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&lt;</a:t>
            </a:r>
            <a:r>
              <a:rPr lang="en-US" altLang="ko-KR" sz="1400" b="1" dirty="0" err="1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foreach</a:t>
            </a:r>
            <a:r>
              <a:rPr lang="en-US" altLang="ko-KR" sz="14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rgbClr val="7F007F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item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=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altLang="ko-KR" sz="1400" b="1" i="1" dirty="0" err="1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val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altLang="ko-KR" sz="14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rgbClr val="7F007F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index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=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"key"</a:t>
            </a:r>
            <a:r>
              <a:rPr lang="en-US" altLang="ko-KR" sz="14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altLang="ko-KR" sz="1400" b="1" dirty="0">
                <a:solidFill>
                  <a:srgbClr val="7F007F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collection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=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"map</a:t>
            </a:r>
            <a:r>
              <a:rPr lang="en-US" altLang="ko-KR" sz="1400" b="1" i="1" dirty="0" smtClean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altLang="ko-KR" sz="1400" b="1" dirty="0" smtClean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&gt;</a:t>
            </a:r>
            <a:r>
              <a:rPr lang="en-US" altLang="ko-KR" sz="14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 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     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&lt;</a:t>
            </a:r>
            <a:r>
              <a:rPr lang="en-US" altLang="ko-KR" sz="1400" b="1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trim</a:t>
            </a:r>
            <a:r>
              <a:rPr lang="en-US" altLang="ko-KR" sz="14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altLang="ko-KR" sz="1400" b="1" dirty="0">
                <a:solidFill>
                  <a:srgbClr val="7F007F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prefix</a:t>
            </a:r>
            <a:r>
              <a:rPr lang="en-US" altLang="ko-KR" sz="14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=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"OR"</a:t>
            </a:r>
            <a:r>
              <a:rPr lang="en-US" altLang="ko-KR" sz="14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&gt;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       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&lt;</a:t>
            </a:r>
            <a:r>
              <a:rPr lang="en-US" altLang="ko-KR" sz="1400" b="1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if</a:t>
            </a:r>
            <a:r>
              <a:rPr lang="en-US" altLang="ko-KR" sz="14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rgbClr val="7F007F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test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=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"key == 'C'.</a:t>
            </a:r>
            <a:r>
              <a:rPr lang="en-US" altLang="ko-KR" sz="1400" b="1" i="1" dirty="0" err="1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toString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()"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&gt;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         content = #{</a:t>
            </a:r>
            <a:r>
              <a:rPr lang="en-US" altLang="ko-KR" sz="1400" b="1" u="sng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val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}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       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&lt;/</a:t>
            </a:r>
            <a:r>
              <a:rPr lang="en-US" altLang="ko-KR" sz="1400" b="1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if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&gt;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       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&lt;</a:t>
            </a:r>
            <a:r>
              <a:rPr lang="en-US" altLang="ko-KR" sz="1400" b="1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if</a:t>
            </a:r>
            <a:r>
              <a:rPr lang="en-US" altLang="ko-KR" sz="14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rgbClr val="7F007F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test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=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"key == 'T'.</a:t>
            </a:r>
            <a:r>
              <a:rPr lang="en-US" altLang="ko-KR" sz="1400" b="1" i="1" dirty="0" err="1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toString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()"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&gt;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         title = #{</a:t>
            </a:r>
            <a:r>
              <a:rPr lang="en-US" altLang="ko-KR" sz="1400" b="1" u="sng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val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}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       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&lt;/</a:t>
            </a:r>
            <a:r>
              <a:rPr lang="en-US" altLang="ko-KR" sz="1400" b="1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if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&gt;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       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&lt;</a:t>
            </a:r>
            <a:r>
              <a:rPr lang="en-US" altLang="ko-KR" sz="1400" b="1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if</a:t>
            </a:r>
            <a:r>
              <a:rPr lang="en-US" altLang="ko-KR" sz="14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rgbClr val="7F007F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test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=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"key == 'W'.</a:t>
            </a:r>
            <a:r>
              <a:rPr lang="en-US" altLang="ko-KR" sz="1400" b="1" i="1" dirty="0" err="1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toString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()"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&gt;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         writer = #{</a:t>
            </a:r>
            <a:r>
              <a:rPr lang="en-US" altLang="ko-KR" sz="1400" b="1" u="sng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val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}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       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&lt;/</a:t>
            </a:r>
            <a:r>
              <a:rPr lang="en-US" altLang="ko-KR" sz="1400" b="1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if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&gt;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     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&lt;/</a:t>
            </a:r>
            <a:r>
              <a:rPr lang="en-US" altLang="ko-KR" sz="1400" b="1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trim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&gt;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   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&lt;/</a:t>
            </a:r>
            <a:r>
              <a:rPr lang="en-US" altLang="ko-KR" sz="1400" b="1" dirty="0" err="1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foreach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&gt;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나눔명조" panose="02020603020101020101" pitchFamily="18" charset="-127"/>
                <a:cs typeface="Arial" panose="020B0604020202020204" pitchFamily="34" charset="0"/>
              </a:rPr>
              <a:t>  </a:t>
            </a:r>
            <a:r>
              <a:rPr lang="en-US" altLang="ko-KR" sz="1400" b="1" dirty="0">
                <a:solidFill>
                  <a:srgbClr val="008080"/>
                </a:solidFill>
                <a:latin typeface="맑은 고딕" panose="020B0503020000020004" pitchFamily="50" charset="-127"/>
                <a:ea typeface="나눔명조" panose="02020603020101020101" pitchFamily="18" charset="-127"/>
                <a:cs typeface="Arial" panose="020B0604020202020204" pitchFamily="34" charset="0"/>
              </a:rPr>
              <a:t>&lt;/</a:t>
            </a:r>
            <a:r>
              <a:rPr lang="en-US" altLang="ko-KR" sz="1400" b="1" dirty="0">
                <a:solidFill>
                  <a:srgbClr val="3F7F7F"/>
                </a:solidFill>
                <a:latin typeface="맑은 고딕" panose="020B0503020000020004" pitchFamily="50" charset="-127"/>
                <a:ea typeface="나눔명조" panose="02020603020101020101" pitchFamily="18" charset="-127"/>
                <a:cs typeface="Arial" panose="020B0604020202020204" pitchFamily="34" charset="0"/>
              </a:rPr>
              <a:t>trim</a:t>
            </a:r>
            <a:r>
              <a:rPr lang="en-US" altLang="ko-KR" sz="1400" b="1" dirty="0">
                <a:solidFill>
                  <a:srgbClr val="008080"/>
                </a:solidFill>
                <a:latin typeface="맑은 고딕" panose="020B0503020000020004" pitchFamily="50" charset="-127"/>
                <a:ea typeface="나눔명조" panose="02020603020101020101" pitchFamily="18" charset="-127"/>
                <a:cs typeface="Arial" panose="020B0604020202020204" pitchFamily="34" charset="0"/>
              </a:rPr>
              <a:t>&gt;</a:t>
            </a:r>
            <a:endParaRPr lang="ko-KR" altLang="en-US" sz="1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278880" y="868680"/>
            <a:ext cx="3459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select * from </a:t>
            </a:r>
            <a:r>
              <a:rPr lang="en-US" altLang="ko-KR" dirty="0" err="1" smtClean="0"/>
              <a:t>tbl_board</a:t>
            </a:r>
            <a:endParaRPr lang="en-US" altLang="ko-KR" dirty="0" smtClean="0"/>
          </a:p>
          <a:p>
            <a:r>
              <a:rPr lang="en-US" altLang="ko-KR" dirty="0" smtClean="0"/>
              <a:t>where  (title=“TTTT” or 	content=“CCCC”)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796329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ts val="2400"/>
              </a:lnSpc>
              <a:spcBef>
                <a:spcPts val="600"/>
              </a:spcBef>
            </a:pPr>
            <a:r>
              <a:rPr lang="en-US" altLang="ko-KR" sz="2800" b="1" dirty="0"/>
              <a:t>OGNL (Object Graph Navigation Language</a:t>
            </a:r>
            <a:r>
              <a:rPr lang="en-US" altLang="ko-KR" sz="2800" b="1" dirty="0" smtClean="0"/>
              <a:t>)</a:t>
            </a:r>
            <a:br>
              <a:rPr lang="en-US" altLang="ko-KR" sz="2800" b="1" dirty="0" smtClean="0"/>
            </a:br>
            <a:r>
              <a:rPr lang="ko-KR" altLang="en-US" sz="2000" b="1" dirty="0">
                <a:solidFill>
                  <a:srgbClr val="C00000"/>
                </a:solidFill>
              </a:rPr>
              <a:t>객체에 접근하기 위한 언어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268730"/>
            <a:ext cx="7886700" cy="5333776"/>
          </a:xfrm>
        </p:spPr>
        <p:txBody>
          <a:bodyPr>
            <a:normAutofit lnSpcReduction="10000"/>
          </a:bodyPr>
          <a:lstStyle/>
          <a:p>
            <a:pPr>
              <a:lnSpc>
                <a:spcPts val="2800"/>
              </a:lnSpc>
              <a:spcBef>
                <a:spcPts val="0"/>
              </a:spcBef>
            </a:pPr>
            <a:r>
              <a:rPr lang="en-US" altLang="ko-KR" sz="1800" dirty="0" err="1" smtClean="0"/>
              <a:t>MyBatis</a:t>
            </a:r>
            <a:r>
              <a:rPr lang="ko-KR" altLang="en-US" sz="1800" dirty="0"/>
              <a:t>는 </a:t>
            </a:r>
            <a:r>
              <a:rPr lang="en-US" altLang="ko-KR" sz="1800" dirty="0"/>
              <a:t>XML element</a:t>
            </a:r>
            <a:r>
              <a:rPr lang="ko-KR" altLang="en-US" sz="1800" dirty="0"/>
              <a:t>를 줄이고 다양한 조건을 처리하기 위해 </a:t>
            </a:r>
            <a:r>
              <a:rPr lang="en-US" altLang="ko-KR" sz="1800" dirty="0"/>
              <a:t>OGNL </a:t>
            </a:r>
            <a:r>
              <a:rPr lang="ko-KR" altLang="en-US" sz="1800" dirty="0" err="1"/>
              <a:t>표현식을</a:t>
            </a:r>
            <a:r>
              <a:rPr lang="ko-KR" altLang="en-US" sz="1800" dirty="0"/>
              <a:t> 사용합니다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>
              <a:lnSpc>
                <a:spcPts val="2800"/>
              </a:lnSpc>
              <a:spcBef>
                <a:spcPts val="0"/>
              </a:spcBef>
            </a:pPr>
            <a:r>
              <a:rPr lang="en-US" altLang="ko-KR" sz="1800" dirty="0"/>
              <a:t>(</a:t>
            </a:r>
            <a:r>
              <a:rPr lang="en-US" altLang="ko-KR" sz="1800" dirty="0" err="1"/>
              <a:t>jsp</a:t>
            </a:r>
            <a:r>
              <a:rPr lang="ko-KR" altLang="en-US" sz="1800" dirty="0"/>
              <a:t>에서 주로 사용하는 </a:t>
            </a:r>
            <a:r>
              <a:rPr lang="en-US" altLang="ko-KR" sz="1800" dirty="0"/>
              <a:t>JSTL </a:t>
            </a:r>
            <a:r>
              <a:rPr lang="ko-KR" altLang="en-US" sz="1800" dirty="0"/>
              <a:t>표현식이 </a:t>
            </a:r>
            <a:r>
              <a:rPr lang="en-US" altLang="ko-KR" sz="1800" dirty="0"/>
              <a:t>OGNL</a:t>
            </a:r>
            <a:r>
              <a:rPr lang="ko-KR" altLang="en-US" sz="1800" dirty="0"/>
              <a:t>이기 때문에 이를 사용하던 개발자는 </a:t>
            </a:r>
            <a:r>
              <a:rPr lang="en-US" altLang="ko-KR" sz="1800" dirty="0" err="1"/>
              <a:t>MyBatis</a:t>
            </a:r>
            <a:r>
              <a:rPr lang="ko-KR" altLang="en-US" sz="1800" dirty="0"/>
              <a:t>의 </a:t>
            </a:r>
            <a:r>
              <a:rPr lang="ko-KR" altLang="en-US" sz="1800" dirty="0" err="1"/>
              <a:t>조건문에</a:t>
            </a:r>
            <a:r>
              <a:rPr lang="ko-KR" altLang="en-US" sz="1800" dirty="0"/>
              <a:t> 적용하면 됩니다</a:t>
            </a:r>
            <a:r>
              <a:rPr lang="en-US" altLang="ko-KR" sz="1800" dirty="0"/>
              <a:t>.)</a:t>
            </a:r>
            <a:endParaRPr lang="ko-KR" altLang="en-US" sz="1800" dirty="0"/>
          </a:p>
          <a:p>
            <a:pPr>
              <a:lnSpc>
                <a:spcPts val="2800"/>
              </a:lnSpc>
              <a:spcBef>
                <a:spcPts val="0"/>
              </a:spcBef>
            </a:pPr>
            <a:r>
              <a:rPr lang="en-US" altLang="ko-KR" sz="1800" dirty="0" err="1" smtClean="0"/>
              <a:t>MyBatis</a:t>
            </a:r>
            <a:r>
              <a:rPr lang="ko-KR" altLang="en-US" sz="1800" dirty="0"/>
              <a:t>는 </a:t>
            </a:r>
            <a:r>
              <a:rPr lang="en-US" altLang="ko-KR" sz="1800" dirty="0"/>
              <a:t>"</a:t>
            </a:r>
            <a:r>
              <a:rPr lang="ko-KR" altLang="en-US" sz="1800" b="1" dirty="0"/>
              <a:t>동적</a:t>
            </a:r>
            <a:r>
              <a:rPr lang="en-US" altLang="ko-KR" sz="1800" b="1" dirty="0"/>
              <a:t>SQL</a:t>
            </a:r>
            <a:r>
              <a:rPr lang="ko-KR" altLang="en-US" sz="1800" b="1" dirty="0"/>
              <a:t>처리</a:t>
            </a:r>
            <a:r>
              <a:rPr lang="en-US" altLang="ko-KR" sz="1800" b="1" dirty="0"/>
              <a:t>" </a:t>
            </a:r>
            <a:r>
              <a:rPr lang="ko-KR" altLang="en-US" sz="1800" dirty="0"/>
              <a:t>를 지원하기 위해 지정된 </a:t>
            </a:r>
            <a:r>
              <a:rPr lang="ko-KR" altLang="en-US" sz="1800" dirty="0" err="1"/>
              <a:t>엘리먼트들을</a:t>
            </a:r>
            <a:r>
              <a:rPr lang="ko-KR" altLang="en-US" sz="1800" dirty="0"/>
              <a:t> 제공합니다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>
              <a:lnSpc>
                <a:spcPts val="2800"/>
              </a:lnSpc>
              <a:spcBef>
                <a:spcPts val="0"/>
              </a:spcBef>
            </a:pPr>
            <a:r>
              <a:rPr lang="ko-KR" altLang="en-US" sz="1800" dirty="0"/>
              <a:t>그리고 기존 </a:t>
            </a:r>
            <a:r>
              <a:rPr lang="en-US" altLang="ko-KR" sz="1800" dirty="0" err="1"/>
              <a:t>ibatis</a:t>
            </a:r>
            <a:r>
              <a:rPr lang="ko-KR" altLang="en-US" sz="1800" dirty="0"/>
              <a:t>에서 제공되어지던 다수의 </a:t>
            </a:r>
            <a:r>
              <a:rPr lang="ko-KR" altLang="en-US" sz="1800" dirty="0" err="1"/>
              <a:t>엘리먼트들은</a:t>
            </a:r>
            <a:r>
              <a:rPr lang="ko-KR" altLang="en-US" sz="1800" dirty="0"/>
              <a:t> </a:t>
            </a:r>
            <a:r>
              <a:rPr lang="en-US" altLang="ko-KR" sz="1800" b="1" dirty="0"/>
              <a:t>OGNL</a:t>
            </a:r>
            <a:r>
              <a:rPr lang="ko-KR" altLang="en-US" sz="1800" b="1" dirty="0"/>
              <a:t>기반의 표현식이 도입</a:t>
            </a:r>
            <a:r>
              <a:rPr lang="ko-KR" altLang="en-US" sz="1800" dirty="0"/>
              <a:t>됨으로써 많이 사라지고 다음과 </a:t>
            </a:r>
            <a:r>
              <a:rPr lang="ko-KR" altLang="en-US" sz="1800" dirty="0" err="1"/>
              <a:t>같은것들로</a:t>
            </a:r>
            <a:r>
              <a:rPr lang="ko-KR" altLang="en-US" sz="1800" dirty="0"/>
              <a:t> 대체 됨으로써 개발자가 </a:t>
            </a:r>
            <a:r>
              <a:rPr lang="ko-KR" altLang="en-US" sz="1800" dirty="0" err="1"/>
              <a:t>알아야할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엘리먼트의</a:t>
            </a:r>
            <a:r>
              <a:rPr lang="ko-KR" altLang="en-US" sz="1800" dirty="0"/>
              <a:t> 개수는 줄었다는 장점이 존재합니다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0" indent="0">
              <a:buNone/>
            </a:pPr>
            <a:endParaRPr lang="ko-KR" altLang="en-US" sz="2000" dirty="0"/>
          </a:p>
          <a:p>
            <a:r>
              <a:rPr lang="en-US" altLang="ko-KR" sz="2000" dirty="0"/>
              <a:t>if</a:t>
            </a:r>
            <a:endParaRPr lang="ko-KR" altLang="en-US" sz="2000" dirty="0"/>
          </a:p>
          <a:p>
            <a:r>
              <a:rPr lang="en-US" altLang="ko-KR" sz="2000" dirty="0"/>
              <a:t>choose (when, otherwise)</a:t>
            </a:r>
            <a:endParaRPr lang="ko-KR" altLang="en-US" sz="2000" dirty="0"/>
          </a:p>
          <a:p>
            <a:r>
              <a:rPr lang="en-US" altLang="ko-KR" sz="2000" dirty="0"/>
              <a:t>trim (where, set)</a:t>
            </a:r>
            <a:endParaRPr lang="ko-KR" altLang="en-US" sz="2000" dirty="0"/>
          </a:p>
          <a:p>
            <a:r>
              <a:rPr lang="en-US" altLang="ko-KR" sz="2000" dirty="0" err="1" smtClean="0"/>
              <a:t>foreach</a:t>
            </a:r>
            <a:r>
              <a:rPr lang="ko-KR" altLang="en-US" sz="2000" dirty="0"/>
              <a:t/>
            </a:r>
            <a:br>
              <a:rPr lang="ko-KR" altLang="en-US" sz="2000" dirty="0"/>
            </a:b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1144725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if</a:t>
            </a:r>
            <a:r>
              <a:rPr lang="ko-KR" altLang="en-US" b="1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&lt;if test=</a:t>
            </a:r>
            <a:r>
              <a:rPr lang="en-US" altLang="ko-KR" dirty="0">
                <a:solidFill>
                  <a:srgbClr val="C00000"/>
                </a:solidFill>
              </a:rPr>
              <a:t>" property != </a:t>
            </a:r>
            <a:r>
              <a:rPr lang="en-US" altLang="ko-KR" dirty="0" smtClean="0">
                <a:solidFill>
                  <a:srgbClr val="C00000"/>
                </a:solidFill>
              </a:rPr>
              <a:t>‘ ‘ </a:t>
            </a:r>
            <a:r>
              <a:rPr lang="en-US" altLang="ko-KR" dirty="0">
                <a:solidFill>
                  <a:srgbClr val="C00000"/>
                </a:solidFill>
              </a:rPr>
              <a:t>and property != null "</a:t>
            </a:r>
            <a:r>
              <a:rPr lang="en-US" altLang="ko-KR" dirty="0"/>
              <a:t>&gt; WHERE COL1 = #{property} &lt;/if</a:t>
            </a:r>
            <a:r>
              <a:rPr lang="en-US" altLang="ko-KR" dirty="0" smtClean="0"/>
              <a:t>&gt;</a:t>
            </a:r>
          </a:p>
          <a:p>
            <a:endParaRPr lang="en-US" altLang="ko-KR" dirty="0"/>
          </a:p>
          <a:p>
            <a:pPr>
              <a:lnSpc>
                <a:spcPts val="2400"/>
              </a:lnSpc>
            </a:pPr>
            <a:r>
              <a:rPr lang="ko-KR" altLang="en-US" sz="2000" dirty="0"/>
              <a:t> </a:t>
            </a:r>
            <a:r>
              <a:rPr lang="en-US" altLang="ko-KR" sz="1800" b="1" dirty="0"/>
              <a:t>and</a:t>
            </a:r>
            <a:r>
              <a:rPr lang="ko-KR" altLang="en-US" sz="1800" dirty="0"/>
              <a:t>와 </a:t>
            </a:r>
            <a:r>
              <a:rPr lang="en-US" altLang="ko-KR" sz="1800" b="1" dirty="0"/>
              <a:t>or</a:t>
            </a:r>
            <a:r>
              <a:rPr lang="ko-KR" altLang="en-US" sz="1800" dirty="0"/>
              <a:t>처럼 </a:t>
            </a:r>
            <a:r>
              <a:rPr lang="en-US" altLang="ko-KR" sz="1800" b="1" dirty="0"/>
              <a:t>test </a:t>
            </a:r>
            <a:r>
              <a:rPr lang="ko-KR" altLang="en-US" sz="1800" b="1" dirty="0"/>
              <a:t>연산</a:t>
            </a:r>
            <a:r>
              <a:rPr lang="ko-KR" altLang="en-US" sz="1800" dirty="0"/>
              <a:t>을 위한 </a:t>
            </a:r>
            <a:r>
              <a:rPr lang="ko-KR" altLang="en-US" sz="1800" b="1" dirty="0" err="1"/>
              <a:t>예약어</a:t>
            </a:r>
            <a:r>
              <a:rPr lang="ko-KR" altLang="en-US" sz="1800" dirty="0" err="1"/>
              <a:t>를</a:t>
            </a:r>
            <a:r>
              <a:rPr lang="ko-KR" altLang="en-US" sz="1800" dirty="0"/>
              <a:t> 제외하고는 </a:t>
            </a:r>
            <a:r>
              <a:rPr lang="ko-KR" altLang="en-US" sz="1800" dirty="0" err="1"/>
              <a:t>싱글쿼테이션</a:t>
            </a:r>
            <a:r>
              <a:rPr lang="en-US" altLang="ko-KR" sz="1800" dirty="0"/>
              <a:t>(')</a:t>
            </a:r>
            <a:r>
              <a:rPr lang="ko-KR" altLang="en-US" sz="1800" dirty="0"/>
              <a:t>이나 </a:t>
            </a:r>
            <a:r>
              <a:rPr lang="ko-KR" altLang="en-US" sz="1800" dirty="0" err="1"/>
              <a:t>더블쿼테이션</a:t>
            </a:r>
            <a:r>
              <a:rPr lang="en-US" altLang="ko-KR" sz="1800" dirty="0"/>
              <a:t>(") </a:t>
            </a:r>
            <a:r>
              <a:rPr lang="ko-KR" altLang="en-US" sz="1800" dirty="0"/>
              <a:t>없이 </a:t>
            </a:r>
            <a:r>
              <a:rPr lang="ko-KR" altLang="en-US" sz="1800" b="1" dirty="0"/>
              <a:t>문자열</a:t>
            </a:r>
            <a:r>
              <a:rPr lang="ko-KR" altLang="en-US" sz="1800" dirty="0"/>
              <a:t>이 </a:t>
            </a:r>
            <a:r>
              <a:rPr lang="ko-KR" altLang="en-US" sz="1800" dirty="0" err="1"/>
              <a:t>들어오게되면</a:t>
            </a:r>
            <a:r>
              <a:rPr lang="ko-KR" altLang="en-US" sz="1800" dirty="0"/>
              <a:t> 어떤</a:t>
            </a:r>
            <a:r>
              <a:rPr lang="ko-KR" altLang="en-US" sz="1800" b="1" dirty="0"/>
              <a:t> 객체</a:t>
            </a:r>
            <a:r>
              <a:rPr lang="ko-KR" altLang="en-US" sz="1800" dirty="0"/>
              <a:t>라고 판단을 하고 해당 객체에 접근하기 위한 다양한 처리가 수행되어 객체로 접근하게 </a:t>
            </a:r>
            <a:r>
              <a:rPr lang="ko-KR" altLang="en-US" sz="1800" dirty="0" smtClean="0"/>
              <a:t>된다</a:t>
            </a:r>
            <a:r>
              <a:rPr lang="en-US" altLang="ko-KR" sz="1800" dirty="0" smtClean="0"/>
              <a:t>.</a:t>
            </a:r>
            <a:endParaRPr lang="ko-KR" altLang="en-US" sz="1800" dirty="0"/>
          </a:p>
          <a:p>
            <a:pPr>
              <a:lnSpc>
                <a:spcPts val="2400"/>
              </a:lnSpc>
            </a:pPr>
            <a:r>
              <a:rPr lang="ko-KR" altLang="en-US" sz="1800" dirty="0"/>
              <a:t>추가적으로 객체에서 제공되는 </a:t>
            </a:r>
            <a:r>
              <a:rPr lang="ko-KR" altLang="en-US" sz="1800" dirty="0" err="1"/>
              <a:t>메소드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호출또한</a:t>
            </a:r>
            <a:r>
              <a:rPr lang="ko-KR" altLang="en-US" sz="1800" dirty="0"/>
              <a:t> 가능합니다</a:t>
            </a:r>
            <a:r>
              <a:rPr lang="en-US" altLang="ko-KR" sz="1800" dirty="0" smtClean="0"/>
              <a:t>.</a:t>
            </a:r>
            <a:endParaRPr lang="ko-KR" altLang="en-US" sz="1800" dirty="0"/>
          </a:p>
          <a:p>
            <a:pPr>
              <a:lnSpc>
                <a:spcPts val="2400"/>
              </a:lnSpc>
            </a:pPr>
            <a:r>
              <a:rPr lang="ko-KR" altLang="en-US" sz="1800" dirty="0"/>
              <a:t>즉 </a:t>
            </a:r>
            <a:r>
              <a:rPr lang="en-US" altLang="ko-KR" sz="1800" dirty="0" err="1"/>
              <a:t>mybatis</a:t>
            </a:r>
            <a:r>
              <a:rPr lang="ko-KR" altLang="en-US" sz="1800" dirty="0"/>
              <a:t>에서 제공하는 </a:t>
            </a:r>
            <a:r>
              <a:rPr lang="en-US" altLang="ko-KR" sz="1800" dirty="0"/>
              <a:t>OGNL</a:t>
            </a:r>
            <a:r>
              <a:rPr lang="ko-KR" altLang="en-US" sz="1800" dirty="0"/>
              <a:t>기반의 </a:t>
            </a:r>
            <a:r>
              <a:rPr lang="ko-KR" altLang="en-US" sz="1800" dirty="0" err="1"/>
              <a:t>표현식을</a:t>
            </a:r>
            <a:r>
              <a:rPr lang="ko-KR" altLang="en-US" sz="1800" dirty="0"/>
              <a:t> 통해 개발자는 아무렇지 않게 어떤 </a:t>
            </a:r>
            <a:r>
              <a:rPr lang="ko-KR" altLang="en-US" sz="1800" dirty="0" err="1"/>
              <a:t>객체값을</a:t>
            </a:r>
            <a:r>
              <a:rPr lang="ko-KR" altLang="en-US" sz="1800" dirty="0"/>
              <a:t> 확인하고 </a:t>
            </a:r>
            <a:r>
              <a:rPr lang="ko-KR" altLang="en-US" sz="1800" dirty="0" err="1"/>
              <a:t>분기처리하는게</a:t>
            </a:r>
            <a:r>
              <a:rPr lang="ko-KR" altLang="en-US" sz="1800" dirty="0"/>
              <a:t> 쉬워졌죠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>
              <a:lnSpc>
                <a:spcPts val="2400"/>
              </a:lnSpc>
            </a:pPr>
            <a:r>
              <a:rPr lang="ko-KR" altLang="en-US" sz="1800" dirty="0"/>
              <a:t>근데 여기서 </a:t>
            </a:r>
            <a:r>
              <a:rPr lang="ko-KR" altLang="en-US" sz="1800" dirty="0" err="1"/>
              <a:t>주의해야될</a:t>
            </a:r>
            <a:r>
              <a:rPr lang="ko-KR" altLang="en-US" sz="1800" dirty="0"/>
              <a:t> 점이 있습니다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>
              <a:lnSpc>
                <a:spcPts val="2400"/>
              </a:lnSpc>
            </a:pPr>
            <a:r>
              <a:rPr lang="en-US" altLang="ko-KR" sz="1800" dirty="0" err="1"/>
              <a:t>mybatis</a:t>
            </a:r>
            <a:r>
              <a:rPr lang="ko-KR" altLang="en-US" sz="1800" dirty="0"/>
              <a:t>에서 </a:t>
            </a:r>
            <a:r>
              <a:rPr lang="ko-KR" altLang="en-US" sz="1800" dirty="0" err="1"/>
              <a:t>객체값을</a:t>
            </a:r>
            <a:r>
              <a:rPr lang="ko-KR" altLang="en-US" sz="1800" dirty="0"/>
              <a:t> 비교할 경우 </a:t>
            </a:r>
            <a:r>
              <a:rPr lang="ko-KR" altLang="en-US" sz="1800" dirty="0" err="1"/>
              <a:t>싱글쿼테이션으로</a:t>
            </a:r>
            <a:r>
              <a:rPr lang="ko-KR" altLang="en-US" sz="1800" dirty="0"/>
              <a:t> 감싸주어서 사용하는 경우가 있는데 </a:t>
            </a:r>
            <a:r>
              <a:rPr lang="en-US" altLang="ko-KR" sz="1800" dirty="0" err="1"/>
              <a:t>mybatis</a:t>
            </a:r>
            <a:r>
              <a:rPr lang="ko-KR" altLang="en-US" sz="1800" dirty="0"/>
              <a:t>에게 “</a:t>
            </a:r>
            <a:r>
              <a:rPr lang="ko-KR" altLang="en-US" sz="1800" b="1" dirty="0"/>
              <a:t>이건 </a:t>
            </a:r>
            <a:r>
              <a:rPr lang="en-US" altLang="ko-KR" sz="1800" b="1" dirty="0"/>
              <a:t>property</a:t>
            </a:r>
            <a:r>
              <a:rPr lang="ko-KR" altLang="en-US" sz="1800" b="1" dirty="0"/>
              <a:t>가 아니고 어떤 값이야</a:t>
            </a:r>
            <a:r>
              <a:rPr lang="ko-KR" altLang="en-US" sz="1800" dirty="0"/>
              <a:t>” 라고 알려 </a:t>
            </a:r>
            <a:r>
              <a:rPr lang="ko-KR" altLang="en-US" sz="1800" dirty="0" err="1"/>
              <a:t>주는거지</a:t>
            </a:r>
            <a:r>
              <a:rPr lang="ko-KR" altLang="en-US" sz="1800" dirty="0"/>
              <a:t> </a:t>
            </a:r>
            <a:r>
              <a:rPr lang="ko-KR" altLang="en-US" sz="1800" b="1" dirty="0" smtClean="0"/>
              <a:t>문자</a:t>
            </a:r>
            <a:r>
              <a:rPr lang="ko-KR" altLang="en-US" sz="1800" b="1" dirty="0"/>
              <a:t>열이라고 명시해 </a:t>
            </a:r>
            <a:r>
              <a:rPr lang="ko-KR" altLang="en-US" sz="1800" b="1" dirty="0" err="1"/>
              <a:t>주는게</a:t>
            </a:r>
            <a:r>
              <a:rPr lang="ko-KR" altLang="en-US" sz="1800" b="1" dirty="0"/>
              <a:t> 아니라는 점</a:t>
            </a:r>
            <a:r>
              <a:rPr lang="ko-KR" altLang="en-US" sz="1800" dirty="0"/>
              <a:t> 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592556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choose(when, otherwise)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/>
              <a:t>if</a:t>
            </a:r>
            <a:r>
              <a:rPr lang="ko-KR" altLang="en-US" sz="1800" dirty="0"/>
              <a:t>와 달리 </a:t>
            </a:r>
            <a:r>
              <a:rPr lang="en-US" altLang="ko-KR" sz="1800" dirty="0"/>
              <a:t>choose</a:t>
            </a:r>
            <a:r>
              <a:rPr lang="ko-KR" altLang="en-US" sz="1800" dirty="0"/>
              <a:t>는 여러 상황들 중 하나의 상황에서만 동작합니다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r>
              <a:rPr lang="en-US" altLang="ko-KR" sz="1800" dirty="0"/>
              <a:t>Java</a:t>
            </a:r>
            <a:r>
              <a:rPr lang="ko-KR" altLang="en-US" sz="1800" dirty="0"/>
              <a:t>언어의 </a:t>
            </a:r>
            <a:r>
              <a:rPr lang="en-US" altLang="ko-KR" sz="1800" dirty="0"/>
              <a:t>if~ else </a:t>
            </a:r>
            <a:r>
              <a:rPr lang="ko-KR" altLang="en-US" sz="1800" dirty="0"/>
              <a:t>나 </a:t>
            </a:r>
            <a:r>
              <a:rPr lang="en-US" altLang="ko-KR" sz="1800" dirty="0"/>
              <a:t>JSTL</a:t>
            </a:r>
            <a:r>
              <a:rPr lang="ko-KR" altLang="en-US" sz="1800" dirty="0"/>
              <a:t>의 </a:t>
            </a:r>
            <a:r>
              <a:rPr lang="en-US" altLang="ko-KR" sz="1800" dirty="0"/>
              <a:t>&lt;choose&gt;</a:t>
            </a:r>
            <a:r>
              <a:rPr lang="ko-KR" altLang="en-US" sz="1800" dirty="0"/>
              <a:t>와 유사합니다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r>
              <a:rPr lang="en-US" altLang="ko-KR" sz="1800" dirty="0"/>
              <a:t>&lt;otherwise&gt;</a:t>
            </a:r>
            <a:r>
              <a:rPr lang="ko-KR" altLang="en-US" sz="1800" dirty="0"/>
              <a:t>는 모든 조건이 충족되지 않을 경우에 사용합니다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endParaRPr lang="ko-KR" alt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82" y="2292926"/>
            <a:ext cx="5513294" cy="4547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26216" y="3990093"/>
            <a:ext cx="4080284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 사용자번호와 이름이 모두 있을 </a:t>
            </a:r>
            <a:r>
              <a:rPr lang="ko-KR" altLang="en-US" sz="1600" dirty="0" smtClean="0"/>
              <a:t>경우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 </a:t>
            </a:r>
            <a:r>
              <a:rPr lang="ko-KR" altLang="en-US" sz="1600" dirty="0"/>
              <a:t>결과 </a:t>
            </a:r>
            <a:r>
              <a:rPr lang="en-US" altLang="ko-KR" sz="1600" dirty="0"/>
              <a:t>SQL</a:t>
            </a:r>
            <a:r>
              <a:rPr lang="ko-KR" altLang="en-US" sz="1600" dirty="0"/>
              <a:t>은 </a:t>
            </a:r>
            <a:r>
              <a:rPr lang="en-US" altLang="ko-KR" sz="1600" dirty="0"/>
              <a:t>where</a:t>
            </a:r>
            <a:r>
              <a:rPr lang="ko-KR" altLang="en-US" sz="1600" dirty="0"/>
              <a:t>절이 두 번 생성되므로 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ko-KR" altLang="en-US" sz="1600" dirty="0" smtClean="0"/>
              <a:t>문법 </a:t>
            </a:r>
            <a:r>
              <a:rPr lang="ko-KR" altLang="en-US" sz="1600" dirty="0"/>
              <a:t>에러가 발생</a:t>
            </a:r>
          </a:p>
        </p:txBody>
      </p:sp>
    </p:spTree>
    <p:extLst>
      <p:ext uri="{BB962C8B-B14F-4D97-AF65-F5344CB8AC3E}">
        <p14:creationId xmlns:p14="http://schemas.microsoft.com/office/powerpoint/2010/main" val="335324456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trim(where, set</a:t>
            </a:r>
            <a:r>
              <a:rPr lang="en-US" altLang="ko-KR" b="1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2400"/>
              </a:lnSpc>
            </a:pPr>
            <a:r>
              <a:rPr lang="en-US" altLang="ko-KR" sz="1600" dirty="0" err="1"/>
              <a:t>trim,where,set</a:t>
            </a:r>
            <a:r>
              <a:rPr lang="ko-KR" altLang="en-US" sz="1600" dirty="0"/>
              <a:t>은 단독으로 사용되지 않고 </a:t>
            </a:r>
            <a:r>
              <a:rPr lang="en-US" altLang="ko-KR" sz="1600" dirty="0"/>
              <a:t>&lt;if&gt;,&lt;choose&gt;</a:t>
            </a:r>
            <a:r>
              <a:rPr lang="ko-KR" altLang="en-US" sz="1600" dirty="0"/>
              <a:t>와 같은 </a:t>
            </a:r>
            <a:r>
              <a:rPr lang="ko-KR" altLang="en-US" sz="1600" b="1" dirty="0"/>
              <a:t>태그들을 내포하여</a:t>
            </a:r>
            <a:r>
              <a:rPr lang="ko-KR" altLang="en-US" sz="1600" dirty="0"/>
              <a:t> </a:t>
            </a:r>
            <a:r>
              <a:rPr lang="en-US" altLang="ko-KR" sz="1600" dirty="0"/>
              <a:t>SQL</a:t>
            </a:r>
            <a:r>
              <a:rPr lang="ko-KR" altLang="en-US" sz="1600" dirty="0"/>
              <a:t>들을 연결해 </a:t>
            </a:r>
            <a:r>
              <a:rPr lang="ko-KR" altLang="en-US" sz="1600" dirty="0" smtClean="0"/>
              <a:t>주고 앞 </a:t>
            </a:r>
            <a:r>
              <a:rPr lang="ko-KR" altLang="en-US" sz="1600" dirty="0"/>
              <a:t>뒤에 필요한 구문들 </a:t>
            </a:r>
            <a:r>
              <a:rPr lang="en-US" altLang="ko-KR" sz="1600" dirty="0"/>
              <a:t>(AND,OR,WHERE </a:t>
            </a:r>
            <a:r>
              <a:rPr lang="ko-KR" altLang="en-US" sz="1600" dirty="0"/>
              <a:t>등</a:t>
            </a:r>
            <a:r>
              <a:rPr lang="en-US" altLang="ko-KR" sz="1600" dirty="0"/>
              <a:t>)</a:t>
            </a:r>
            <a:r>
              <a:rPr lang="ko-KR" altLang="en-US" sz="1600" dirty="0"/>
              <a:t>을 추가하거나 생략하는 역할</a:t>
            </a:r>
          </a:p>
          <a:p>
            <a:pPr>
              <a:lnSpc>
                <a:spcPts val="2400"/>
              </a:lnSpc>
            </a:pPr>
            <a:endParaRPr lang="ko-KR" altLang="en-US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2370604"/>
            <a:ext cx="6507163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08216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2227" y="421566"/>
            <a:ext cx="7886700" cy="4908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b="1" dirty="0"/>
              <a:t>trim </a:t>
            </a:r>
            <a:r>
              <a:rPr lang="ko-KR" altLang="en-US" sz="1800" b="1" dirty="0"/>
              <a:t>속성</a:t>
            </a:r>
            <a:endParaRPr lang="ko-KR" altLang="en-US" sz="1800" dirty="0"/>
          </a:p>
          <a:p>
            <a:pPr marL="0" indent="0">
              <a:buNone/>
            </a:pPr>
            <a:r>
              <a:rPr lang="en-US" altLang="ko-KR" sz="1800" dirty="0"/>
              <a:t>- prefix : </a:t>
            </a:r>
            <a:r>
              <a:rPr lang="ko-KR" altLang="en-US" sz="1800" dirty="0"/>
              <a:t>실행 후 </a:t>
            </a:r>
            <a:r>
              <a:rPr lang="en-US" altLang="ko-KR" sz="1800" dirty="0"/>
              <a:t>element</a:t>
            </a:r>
            <a:r>
              <a:rPr lang="ko-KR" altLang="en-US" sz="1800" dirty="0"/>
              <a:t>의 내용이 있으면 가장 앞에 붙여줍니다</a:t>
            </a:r>
          </a:p>
          <a:p>
            <a:pPr marL="0" indent="0">
              <a:buNone/>
            </a:pPr>
            <a:r>
              <a:rPr lang="en-US" altLang="ko-KR" sz="1800" dirty="0"/>
              <a:t>- </a:t>
            </a:r>
            <a:r>
              <a:rPr lang="en-US" altLang="ko-KR" sz="1800" dirty="0" err="1"/>
              <a:t>prefixOverrides</a:t>
            </a:r>
            <a:r>
              <a:rPr lang="en-US" altLang="ko-KR" sz="1800" dirty="0"/>
              <a:t> : </a:t>
            </a:r>
            <a:r>
              <a:rPr lang="ko-KR" altLang="en-US" sz="1800" dirty="0"/>
              <a:t>실행 후 </a:t>
            </a:r>
            <a:r>
              <a:rPr lang="en-US" altLang="ko-KR" sz="1800" dirty="0"/>
              <a:t>element </a:t>
            </a:r>
            <a:r>
              <a:rPr lang="ko-KR" altLang="en-US" sz="1800" dirty="0"/>
              <a:t>내용 중 가장 앞에 해당하는 문자들이 있으면 자동으로 지워줍니다</a:t>
            </a:r>
          </a:p>
          <a:p>
            <a:pPr marL="0" indent="0">
              <a:buNone/>
            </a:pPr>
            <a:r>
              <a:rPr lang="en-US" altLang="ko-KR" sz="1800" dirty="0"/>
              <a:t>- suffix : </a:t>
            </a:r>
            <a:r>
              <a:rPr lang="ko-KR" altLang="en-US" sz="1800" dirty="0"/>
              <a:t>실행 후 </a:t>
            </a:r>
            <a:r>
              <a:rPr lang="en-US" altLang="ko-KR" sz="1800" dirty="0"/>
              <a:t>element</a:t>
            </a:r>
            <a:r>
              <a:rPr lang="ko-KR" altLang="en-US" sz="1800" dirty="0"/>
              <a:t>의 내용이 있으면 가장 뒤에 붙여줍니다</a:t>
            </a:r>
          </a:p>
          <a:p>
            <a:pPr marL="0" indent="0">
              <a:buNone/>
            </a:pPr>
            <a:r>
              <a:rPr lang="en-US" altLang="ko-KR" sz="1800" dirty="0"/>
              <a:t>- </a:t>
            </a:r>
            <a:r>
              <a:rPr lang="en-US" altLang="ko-KR" sz="1800" dirty="0" err="1"/>
              <a:t>suffixOverrides</a:t>
            </a:r>
            <a:r>
              <a:rPr lang="en-US" altLang="ko-KR" sz="1800" dirty="0"/>
              <a:t> : </a:t>
            </a:r>
            <a:r>
              <a:rPr lang="ko-KR" altLang="en-US" sz="1800" dirty="0"/>
              <a:t>실행 후 </a:t>
            </a:r>
            <a:r>
              <a:rPr lang="en-US" altLang="ko-KR" sz="1800" dirty="0"/>
              <a:t>element </a:t>
            </a:r>
            <a:r>
              <a:rPr lang="ko-KR" altLang="en-US" sz="1800" dirty="0"/>
              <a:t>내용 중 가장 뒤에 해당하는 문자들이 있으면 자동으로 </a:t>
            </a:r>
            <a:r>
              <a:rPr lang="ko-KR" altLang="en-US" sz="1800" dirty="0" smtClean="0"/>
              <a:t>지워줍니다</a:t>
            </a:r>
            <a:r>
              <a:rPr lang="ko-KR" altLang="en-US" sz="1800" dirty="0"/>
              <a:t> </a:t>
            </a:r>
          </a:p>
          <a:p>
            <a:pPr marL="0" indent="0">
              <a:buNone/>
            </a:pPr>
            <a:r>
              <a:rPr lang="en-US" altLang="ko-KR" sz="1800" dirty="0"/>
              <a:t>trim element</a:t>
            </a:r>
            <a:r>
              <a:rPr lang="ko-KR" altLang="en-US" sz="1800" dirty="0"/>
              <a:t>는 </a:t>
            </a:r>
            <a:r>
              <a:rPr lang="en-US" altLang="ko-KR" sz="1800" dirty="0"/>
              <a:t>select, insert, update, delete</a:t>
            </a:r>
            <a:r>
              <a:rPr lang="ko-KR" altLang="en-US" sz="1800" dirty="0"/>
              <a:t>에 </a:t>
            </a:r>
            <a:r>
              <a:rPr lang="ko-KR" altLang="en-US" sz="1800" dirty="0" err="1"/>
              <a:t>사용가능합니다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0" indent="0">
              <a:buNone/>
            </a:pPr>
            <a:endParaRPr lang="ko-KR" altLang="en-US" sz="1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27" y="3134286"/>
            <a:ext cx="6669087" cy="346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585302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430306"/>
            <a:ext cx="8165726" cy="6521823"/>
          </a:xfrm>
        </p:spPr>
        <p:txBody>
          <a:bodyPr/>
          <a:lstStyle/>
          <a:p>
            <a:r>
              <a:rPr lang="en-US" altLang="ko-KR" b="1" dirty="0"/>
              <a:t>where</a:t>
            </a:r>
            <a:endParaRPr lang="ko-KR" alt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/>
              <a:t>&lt;where&gt;</a:t>
            </a:r>
            <a:r>
              <a:rPr lang="ko-KR" altLang="en-US" sz="1600" dirty="0"/>
              <a:t>의 경우 태그 </a:t>
            </a:r>
            <a:r>
              <a:rPr lang="ko-KR" altLang="en-US" sz="1600" dirty="0" err="1"/>
              <a:t>안족에서</a:t>
            </a:r>
            <a:r>
              <a:rPr lang="ko-KR" altLang="en-US" sz="1600" dirty="0"/>
              <a:t> </a:t>
            </a:r>
            <a:r>
              <a:rPr lang="en-US" altLang="ko-KR" sz="1600" dirty="0"/>
              <a:t>SQL</a:t>
            </a:r>
            <a:r>
              <a:rPr lang="ko-KR" altLang="en-US" sz="1600" dirty="0"/>
              <a:t>이 생성될 때는 </a:t>
            </a:r>
            <a:r>
              <a:rPr lang="en-US" altLang="ko-KR" sz="1600" dirty="0"/>
              <a:t>where </a:t>
            </a:r>
            <a:r>
              <a:rPr lang="ko-KR" altLang="en-US" sz="1600" dirty="0"/>
              <a:t>구문이 붙고 </a:t>
            </a:r>
            <a:r>
              <a:rPr lang="ko-KR" altLang="en-US" sz="1600" dirty="0" smtClean="0"/>
              <a:t>  그렇지 </a:t>
            </a:r>
            <a:r>
              <a:rPr lang="ko-KR" altLang="en-US" sz="1600" dirty="0"/>
              <a:t>않는 경우에는 생성되지 </a:t>
            </a:r>
            <a:r>
              <a:rPr lang="ko-KR" altLang="en-US" sz="1600" dirty="0" smtClean="0"/>
              <a:t>않는다</a:t>
            </a:r>
            <a:r>
              <a:rPr lang="en-US" altLang="ko-KR" sz="1600" dirty="0" smtClean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800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18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ko-KR" sz="1800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18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ko-KR" sz="1800" dirty="0" smtClean="0"/>
          </a:p>
          <a:p>
            <a:pPr lvl="1"/>
            <a:r>
              <a:rPr lang="en-US" altLang="ko-KR" sz="1500" dirty="0" err="1" smtClean="0"/>
              <a:t>bno</a:t>
            </a:r>
            <a:r>
              <a:rPr lang="ko-KR" altLang="en-US" sz="1500" dirty="0"/>
              <a:t>값이 존재하는 경우 </a:t>
            </a:r>
            <a:r>
              <a:rPr lang="en-US" altLang="ko-KR" sz="1500" dirty="0"/>
              <a:t>: select * from </a:t>
            </a:r>
            <a:r>
              <a:rPr lang="en-US" altLang="ko-KR" sz="1500" dirty="0" err="1"/>
              <a:t>tbl_board</a:t>
            </a:r>
            <a:r>
              <a:rPr lang="en-US" altLang="ko-KR" sz="1500" dirty="0"/>
              <a:t> where </a:t>
            </a:r>
            <a:r>
              <a:rPr lang="en-US" altLang="ko-KR" sz="1500" dirty="0" err="1"/>
              <a:t>bno</a:t>
            </a:r>
            <a:r>
              <a:rPr lang="en-US" altLang="ko-KR" sz="1500" dirty="0"/>
              <a:t>=33</a:t>
            </a:r>
          </a:p>
          <a:p>
            <a:pPr lvl="1"/>
            <a:r>
              <a:rPr lang="en-US" altLang="ko-KR" sz="1500" dirty="0" err="1"/>
              <a:t>bno</a:t>
            </a:r>
            <a:r>
              <a:rPr lang="ko-KR" altLang="en-US" sz="1500" dirty="0"/>
              <a:t>값이 존재하지 않는 경우 </a:t>
            </a:r>
            <a:r>
              <a:rPr lang="en-US" altLang="ko-KR" sz="1500" dirty="0"/>
              <a:t>: select * from </a:t>
            </a:r>
            <a:r>
              <a:rPr lang="en-US" altLang="ko-KR" sz="1500" dirty="0" err="1"/>
              <a:t>tbl_board</a:t>
            </a:r>
            <a:endParaRPr lang="en-US" altLang="ko-KR" sz="1500" dirty="0"/>
          </a:p>
          <a:p>
            <a:pPr marL="0" indent="0">
              <a:buNone/>
            </a:pPr>
            <a:r>
              <a:rPr lang="en-US" altLang="ko-KR" sz="1800" dirty="0"/>
              <a:t> </a:t>
            </a:r>
          </a:p>
          <a:p>
            <a:r>
              <a:rPr lang="en-US" altLang="ko-KR" sz="1800" b="1" dirty="0"/>
              <a:t>set</a:t>
            </a:r>
            <a:endParaRPr lang="en-US" altLang="ko-KR" sz="18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/>
              <a:t>set element</a:t>
            </a:r>
            <a:r>
              <a:rPr lang="ko-KR" altLang="en-US" sz="1600" dirty="0"/>
              <a:t>는 마지막으로 명시된 칼럼 표기에서 쉼표를 자동으로 제거한다</a:t>
            </a:r>
            <a:r>
              <a:rPr lang="en-US" altLang="ko-KR" sz="1600" dirty="0"/>
              <a:t>. </a:t>
            </a:r>
            <a:r>
              <a:rPr lang="ko-KR" altLang="en-US" sz="1600" dirty="0"/>
              <a:t>그러나 이는 </a:t>
            </a:r>
            <a:r>
              <a:rPr lang="en-US" altLang="ko-KR" sz="1600" dirty="0"/>
              <a:t>trim element</a:t>
            </a:r>
            <a:r>
              <a:rPr lang="ko-KR" altLang="en-US" sz="1600" dirty="0"/>
              <a:t>로 대체 가능하기 때문에 </a:t>
            </a:r>
            <a:r>
              <a:rPr lang="en-US" altLang="ko-KR" sz="1600" dirty="0"/>
              <a:t>trim</a:t>
            </a:r>
            <a:r>
              <a:rPr lang="ko-KR" altLang="en-US" sz="1600" dirty="0"/>
              <a:t>을 사용하는 경우가 더 </a:t>
            </a:r>
            <a:r>
              <a:rPr lang="ko-KR" altLang="en-US" sz="1600" dirty="0" smtClean="0"/>
              <a:t>많다</a:t>
            </a:r>
            <a:r>
              <a:rPr lang="en-US" altLang="ko-KR" sz="1600" dirty="0" smtClean="0"/>
              <a:t>.</a:t>
            </a:r>
            <a:endParaRPr lang="ko-KR" altLang="en-US" sz="2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35" y="1826839"/>
            <a:ext cx="2704819" cy="2211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416407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foreach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93" y="3322525"/>
            <a:ext cx="7851491" cy="353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365" y="1007544"/>
            <a:ext cx="9216177" cy="2522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1600" b="1" dirty="0" err="1"/>
              <a:t>foreach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속성</a:t>
            </a:r>
            <a:endParaRPr lang="ko-KR" altLang="en-US" sz="1600" dirty="0"/>
          </a:p>
          <a:p>
            <a:pPr>
              <a:lnSpc>
                <a:spcPts val="2400"/>
              </a:lnSpc>
            </a:pPr>
            <a:r>
              <a:rPr lang="en-US" altLang="ko-KR" sz="1600" dirty="0"/>
              <a:t>- collection : </a:t>
            </a:r>
            <a:r>
              <a:rPr lang="ko-KR" altLang="en-US" sz="1600" dirty="0"/>
              <a:t>값 목록을 가진 객체를 설정한다</a:t>
            </a:r>
            <a:r>
              <a:rPr lang="en-US" altLang="ko-KR" sz="1600" dirty="0"/>
              <a:t>. </a:t>
            </a:r>
            <a:endParaRPr lang="ko-KR" altLang="en-US" sz="1600" dirty="0"/>
          </a:p>
          <a:p>
            <a:pPr>
              <a:lnSpc>
                <a:spcPts val="2400"/>
              </a:lnSpc>
            </a:pPr>
            <a:r>
              <a:rPr lang="en-US" altLang="ko-KR" sz="1600" dirty="0"/>
              <a:t>- item : </a:t>
            </a:r>
            <a:r>
              <a:rPr lang="ko-KR" altLang="en-US" sz="1600" dirty="0"/>
              <a:t>목록에서 각각의 값을 사용하는 속성이다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>
              <a:lnSpc>
                <a:spcPts val="2400"/>
              </a:lnSpc>
            </a:pPr>
            <a:r>
              <a:rPr lang="en-US" altLang="ko-KR" sz="1600" dirty="0"/>
              <a:t>- index : </a:t>
            </a:r>
            <a:r>
              <a:rPr lang="ko-KR" altLang="en-US" sz="1600" dirty="0"/>
              <a:t>몇 번째 값인지 나타내는 인덱스 값이다</a:t>
            </a:r>
            <a:r>
              <a:rPr lang="en-US" altLang="ko-KR" sz="1600" dirty="0"/>
              <a:t>. </a:t>
            </a:r>
            <a:r>
              <a:rPr lang="ko-KR" altLang="en-US" sz="1600" dirty="0" err="1"/>
              <a:t>시작값은</a:t>
            </a:r>
            <a:r>
              <a:rPr lang="ko-KR" altLang="en-US" sz="1600" dirty="0"/>
              <a:t> </a:t>
            </a:r>
            <a:r>
              <a:rPr lang="en-US" altLang="ko-KR" sz="1600" dirty="0"/>
              <a:t>0</a:t>
            </a:r>
            <a:r>
              <a:rPr lang="ko-KR" altLang="en-US" sz="1600" dirty="0"/>
              <a:t>이다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>
              <a:lnSpc>
                <a:spcPts val="2400"/>
              </a:lnSpc>
            </a:pPr>
            <a:r>
              <a:rPr lang="en-US" altLang="ko-KR" sz="1600" dirty="0"/>
              <a:t>- open : </a:t>
            </a:r>
            <a:r>
              <a:rPr lang="ko-KR" altLang="en-US" sz="1600" dirty="0"/>
              <a:t>목록에서 값을 가져와서 설정할 때 가장 앞에 붙여 주는 문자를 지정하는 속성이다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>
              <a:lnSpc>
                <a:spcPts val="2400"/>
              </a:lnSpc>
            </a:pPr>
            <a:r>
              <a:rPr lang="en-US" altLang="ko-KR" sz="1600" dirty="0"/>
              <a:t>- close : </a:t>
            </a:r>
            <a:r>
              <a:rPr lang="ko-KR" altLang="en-US" sz="1600" dirty="0"/>
              <a:t>목록에서 값을 가져와서 설정할 때 가장 뒤에 붙여 주는 문자를 지정하는 속성이다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>
              <a:lnSpc>
                <a:spcPts val="2400"/>
              </a:lnSpc>
            </a:pPr>
            <a:r>
              <a:rPr lang="en-US" altLang="ko-KR" sz="1600" dirty="0"/>
              <a:t>- separator : </a:t>
            </a:r>
            <a:r>
              <a:rPr lang="ko-KR" altLang="en-US" sz="1600" dirty="0"/>
              <a:t>목록에서 값을 가져와서 설정할 때 값들 사이에 붙여 주는 문자를 지정하는 속성이다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>
              <a:lnSpc>
                <a:spcPts val="2400"/>
              </a:lnSpc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5767268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354" y="2928614"/>
            <a:ext cx="5419725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3074" y="233039"/>
            <a:ext cx="5534025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1084195"/>
            <a:ext cx="5267325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026" y="5651364"/>
            <a:ext cx="5380738" cy="1137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100279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19" y="0"/>
            <a:ext cx="5535956" cy="31808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23406" cy="320536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8" y="3323700"/>
            <a:ext cx="6813021" cy="290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284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F070AE-A864-4530-A0C2-6A5052B4B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데이터베이스 설정 및 테스트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9CA8D6-EFAA-4BBF-A137-0D57EEB43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8731"/>
            <a:ext cx="7886700" cy="845296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/>
              <a:t>root-context.xml</a:t>
            </a:r>
          </a:p>
          <a:p>
            <a:pPr lvl="1"/>
            <a:r>
              <a:rPr lang="en-US" altLang="ko-KR"/>
              <a:t>DataSource</a:t>
            </a:r>
            <a:r>
              <a:rPr lang="ko-KR" altLang="en-US"/>
              <a:t>의 설정 </a:t>
            </a:r>
            <a:endParaRPr lang="en-US" altLang="ko-KR"/>
          </a:p>
          <a:p>
            <a:pPr lvl="1"/>
            <a:r>
              <a:rPr lang="en-US" altLang="ko-KR"/>
              <a:t>SqlSessionFactory </a:t>
            </a:r>
            <a:r>
              <a:rPr lang="ko-KR" altLang="en-US"/>
              <a:t>설정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30C6FF-4966-4F6C-A39A-F828ACB5371A}"/>
              </a:ext>
            </a:extLst>
          </p:cNvPr>
          <p:cNvSpPr txBox="1"/>
          <p:nvPr/>
        </p:nvSpPr>
        <p:spPr>
          <a:xfrm>
            <a:off x="796954" y="2323750"/>
            <a:ext cx="7373923" cy="36471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100" dirty="0"/>
              <a:t>&lt;bean id=</a:t>
            </a:r>
            <a:r>
              <a:rPr lang="en-US" altLang="ko-KR" sz="1100" i="1" dirty="0"/>
              <a:t>"</a:t>
            </a:r>
            <a:r>
              <a:rPr lang="en-US" altLang="ko-KR" sz="1100" i="1" dirty="0" err="1"/>
              <a:t>hikariConfig</a:t>
            </a:r>
            <a:r>
              <a:rPr lang="en-US" altLang="ko-KR" sz="1100" i="1" dirty="0"/>
              <a:t>" class="</a:t>
            </a:r>
            <a:r>
              <a:rPr lang="en-US" altLang="ko-KR" sz="1100" i="1" dirty="0" err="1"/>
              <a:t>com.zaxxer.hikari.HikariConfig</a:t>
            </a:r>
            <a:r>
              <a:rPr lang="en-US" altLang="ko-KR" sz="1100" i="1" dirty="0"/>
              <a:t>"&gt;</a:t>
            </a:r>
          </a:p>
          <a:p>
            <a:endParaRPr lang="ko-KR" altLang="en-US" sz="1100" dirty="0"/>
          </a:p>
          <a:p>
            <a:r>
              <a:rPr lang="en-US" altLang="ko-KR" sz="1100" dirty="0"/>
              <a:t>&lt;property name=</a:t>
            </a:r>
            <a:r>
              <a:rPr lang="en-US" altLang="ko-KR" sz="1100" i="1" dirty="0"/>
              <a:t>"</a:t>
            </a:r>
            <a:r>
              <a:rPr lang="en-US" altLang="ko-KR" sz="1100" i="1" dirty="0" err="1"/>
              <a:t>driverClassName</a:t>
            </a:r>
            <a:r>
              <a:rPr lang="en-US" altLang="ko-KR" sz="1100" i="1" dirty="0"/>
              <a:t>"</a:t>
            </a:r>
          </a:p>
          <a:p>
            <a:r>
              <a:rPr lang="en-US" altLang="ko-KR" sz="1100" dirty="0"/>
              <a:t>value=</a:t>
            </a:r>
            <a:r>
              <a:rPr lang="en-US" altLang="ko-KR" sz="1100" i="1" dirty="0"/>
              <a:t>"net.sf.log4jdbc.sql.jdbcapi.DriverSpy"&gt;&lt;/property&gt;</a:t>
            </a:r>
          </a:p>
          <a:p>
            <a:r>
              <a:rPr lang="en-US" altLang="ko-KR" sz="1100" dirty="0"/>
              <a:t>&lt;property name=</a:t>
            </a:r>
            <a:r>
              <a:rPr lang="en-US" altLang="ko-KR" sz="1100" i="1" dirty="0"/>
              <a:t>"</a:t>
            </a:r>
            <a:r>
              <a:rPr lang="en-US" altLang="ko-KR" sz="1100" i="1" dirty="0" err="1"/>
              <a:t>jdbcUrl</a:t>
            </a:r>
            <a:r>
              <a:rPr lang="en-US" altLang="ko-KR" sz="1100" i="1" dirty="0"/>
              <a:t>"</a:t>
            </a:r>
          </a:p>
          <a:p>
            <a:r>
              <a:rPr lang="en-US" altLang="ko-KR" sz="1100" dirty="0"/>
              <a:t>value=</a:t>
            </a:r>
            <a:r>
              <a:rPr lang="en-US" altLang="ko-KR" sz="1100" i="1" dirty="0"/>
              <a:t>"jdbc:log4jdbc:oracle:thin:@localhost:1521:XE"&gt;&lt;/property&gt;</a:t>
            </a:r>
          </a:p>
          <a:p>
            <a:r>
              <a:rPr lang="en-US" altLang="ko-KR" sz="1100" dirty="0"/>
              <a:t>&lt;property name=</a:t>
            </a:r>
            <a:r>
              <a:rPr lang="en-US" altLang="ko-KR" sz="1100" i="1" dirty="0"/>
              <a:t>"username" value="</a:t>
            </a:r>
            <a:r>
              <a:rPr lang="en-US" altLang="ko-KR" sz="1100" i="1" dirty="0" err="1"/>
              <a:t>book_ex</a:t>
            </a:r>
            <a:r>
              <a:rPr lang="en-US" altLang="ko-KR" sz="1100" i="1" dirty="0"/>
              <a:t>"&gt;&lt;/property&gt;</a:t>
            </a:r>
          </a:p>
          <a:p>
            <a:r>
              <a:rPr lang="en-US" altLang="ko-KR" sz="1100" dirty="0"/>
              <a:t>&lt;property name=</a:t>
            </a:r>
            <a:r>
              <a:rPr lang="en-US" altLang="ko-KR" sz="1100" i="1" dirty="0"/>
              <a:t>"password" value="</a:t>
            </a:r>
            <a:r>
              <a:rPr lang="en-US" altLang="ko-KR" sz="1100" i="1" dirty="0" err="1"/>
              <a:t>book_ex</a:t>
            </a:r>
            <a:r>
              <a:rPr lang="en-US" altLang="ko-KR" sz="1100" i="1" dirty="0"/>
              <a:t>"&gt;&lt;/property&gt;</a:t>
            </a:r>
          </a:p>
          <a:p>
            <a:endParaRPr lang="ko-KR" altLang="en-US" sz="1100" dirty="0"/>
          </a:p>
          <a:p>
            <a:r>
              <a:rPr lang="en-US" altLang="ko-KR" sz="1100" dirty="0"/>
              <a:t>&lt;/bean&gt;</a:t>
            </a:r>
          </a:p>
          <a:p>
            <a:endParaRPr lang="ko-KR" altLang="en-US" sz="1100" dirty="0"/>
          </a:p>
          <a:p>
            <a:r>
              <a:rPr lang="en-US" altLang="ko-KR" sz="1100" dirty="0"/>
              <a:t>&lt;!-- </a:t>
            </a:r>
            <a:r>
              <a:rPr lang="en-US" altLang="ko-KR" sz="1100" dirty="0" err="1"/>
              <a:t>HikariCP</a:t>
            </a:r>
            <a:r>
              <a:rPr lang="en-US" altLang="ko-KR" sz="1100" dirty="0"/>
              <a:t> configuration --&gt;</a:t>
            </a:r>
          </a:p>
          <a:p>
            <a:r>
              <a:rPr lang="en-US" altLang="ko-KR" sz="1100" dirty="0"/>
              <a:t>&lt;bean id=</a:t>
            </a:r>
            <a:r>
              <a:rPr lang="en-US" altLang="ko-KR" sz="1100" i="1" dirty="0"/>
              <a:t>"</a:t>
            </a:r>
            <a:r>
              <a:rPr lang="en-US" altLang="ko-KR" sz="1100" i="1" dirty="0" err="1"/>
              <a:t>dataSource</a:t>
            </a:r>
            <a:r>
              <a:rPr lang="en-US" altLang="ko-KR" sz="1100" i="1" dirty="0"/>
              <a:t>" class="</a:t>
            </a:r>
            <a:r>
              <a:rPr lang="en-US" altLang="ko-KR" sz="1100" i="1" dirty="0" err="1"/>
              <a:t>com.zaxxer.hikari.HikariDataSource</a:t>
            </a:r>
            <a:r>
              <a:rPr lang="en-US" altLang="ko-KR" sz="1100" i="1" dirty="0"/>
              <a:t>"</a:t>
            </a:r>
          </a:p>
          <a:p>
            <a:r>
              <a:rPr lang="en-US" altLang="ko-KR" sz="1100" dirty="0"/>
              <a:t>destroy-method=</a:t>
            </a:r>
            <a:r>
              <a:rPr lang="en-US" altLang="ko-KR" sz="1100" i="1" dirty="0"/>
              <a:t>"close"&gt;</a:t>
            </a:r>
          </a:p>
          <a:p>
            <a:r>
              <a:rPr lang="en-US" altLang="ko-KR" sz="1100" dirty="0"/>
              <a:t>&lt;constructor-</a:t>
            </a:r>
            <a:r>
              <a:rPr lang="en-US" altLang="ko-KR" sz="1100" dirty="0" err="1"/>
              <a:t>arg</a:t>
            </a:r>
            <a:r>
              <a:rPr lang="en-US" altLang="ko-KR" sz="1100" dirty="0"/>
              <a:t> ref=</a:t>
            </a:r>
            <a:r>
              <a:rPr lang="en-US" altLang="ko-KR" sz="1100" i="1" dirty="0"/>
              <a:t>"</a:t>
            </a:r>
            <a:r>
              <a:rPr lang="en-US" altLang="ko-KR" sz="1100" i="1" dirty="0" err="1"/>
              <a:t>hikariConfig</a:t>
            </a:r>
            <a:r>
              <a:rPr lang="en-US" altLang="ko-KR" sz="1100" i="1" dirty="0"/>
              <a:t>" /&gt;</a:t>
            </a:r>
          </a:p>
          <a:p>
            <a:r>
              <a:rPr lang="en-US" altLang="ko-KR" sz="1100" dirty="0"/>
              <a:t>&lt;/bean&gt;</a:t>
            </a:r>
          </a:p>
          <a:p>
            <a:endParaRPr lang="ko-KR" altLang="en-US" sz="1100" dirty="0"/>
          </a:p>
          <a:p>
            <a:r>
              <a:rPr lang="en-US" altLang="ko-KR" sz="1100" dirty="0"/>
              <a:t>&lt;bean id=</a:t>
            </a:r>
            <a:r>
              <a:rPr lang="en-US" altLang="ko-KR" sz="1100" i="1" dirty="0"/>
              <a:t>"</a:t>
            </a:r>
            <a:r>
              <a:rPr lang="en-US" altLang="ko-KR" sz="1100" i="1" dirty="0" err="1"/>
              <a:t>sqlSessionFactory</a:t>
            </a:r>
            <a:r>
              <a:rPr lang="en-US" altLang="ko-KR" sz="1100" i="1" dirty="0"/>
              <a:t>"</a:t>
            </a:r>
          </a:p>
          <a:p>
            <a:r>
              <a:rPr lang="en-US" altLang="ko-KR" sz="1100" dirty="0"/>
              <a:t>class=</a:t>
            </a:r>
            <a:r>
              <a:rPr lang="en-US" altLang="ko-KR" sz="1100" i="1" dirty="0"/>
              <a:t>"</a:t>
            </a:r>
            <a:r>
              <a:rPr lang="en-US" altLang="ko-KR" sz="1100" i="1" dirty="0" err="1"/>
              <a:t>org.mybatis.spring.SqlSessionFactoryBean</a:t>
            </a:r>
            <a:r>
              <a:rPr lang="en-US" altLang="ko-KR" sz="1100" i="1" dirty="0"/>
              <a:t>"&gt;</a:t>
            </a:r>
          </a:p>
          <a:p>
            <a:r>
              <a:rPr lang="en-US" altLang="ko-KR" sz="1100" dirty="0"/>
              <a:t>&lt;property name=</a:t>
            </a:r>
            <a:r>
              <a:rPr lang="en-US" altLang="ko-KR" sz="1100" i="1" dirty="0"/>
              <a:t>"</a:t>
            </a:r>
            <a:r>
              <a:rPr lang="en-US" altLang="ko-KR" sz="1100" i="1" dirty="0" err="1"/>
              <a:t>dataSource</a:t>
            </a:r>
            <a:r>
              <a:rPr lang="en-US" altLang="ko-KR" sz="1100" i="1" dirty="0"/>
              <a:t>" ref="</a:t>
            </a:r>
            <a:r>
              <a:rPr lang="en-US" altLang="ko-KR" sz="1100" i="1" dirty="0" err="1"/>
              <a:t>dataSource</a:t>
            </a:r>
            <a:r>
              <a:rPr lang="en-US" altLang="ko-KR" sz="1100" i="1" dirty="0"/>
              <a:t>"&gt;&lt;/property&gt;</a:t>
            </a:r>
          </a:p>
          <a:p>
            <a:r>
              <a:rPr lang="en-US" altLang="ko-KR" sz="1100" dirty="0"/>
              <a:t>&lt;/bean&gt;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59398728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F6A62B-8AEF-4206-915C-9B0C1BD0F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검색조건처리를 위한 </a:t>
            </a:r>
            <a:r>
              <a:rPr lang="en-US" altLang="ko-KR"/>
              <a:t>Criteria</a:t>
            </a:r>
            <a:r>
              <a:rPr lang="ko-KR" altLang="en-US"/>
              <a:t>클래스 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0A65EF-D050-4428-94EA-D3CFBD1E8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검색항목</a:t>
            </a:r>
            <a:r>
              <a:rPr lang="en-US" altLang="ko-KR"/>
              <a:t>(type)</a:t>
            </a:r>
            <a:r>
              <a:rPr lang="ko-KR" altLang="en-US"/>
              <a:t>과 검색 키워드</a:t>
            </a:r>
            <a:r>
              <a:rPr lang="en-US" altLang="ko-KR"/>
              <a:t>(keyword)</a:t>
            </a:r>
            <a:r>
              <a:rPr lang="ko-KR" altLang="en-US"/>
              <a:t>추가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656035B-3FA9-49F8-A4F7-C73BEFB420BD}"/>
              </a:ext>
            </a:extLst>
          </p:cNvPr>
          <p:cNvSpPr/>
          <p:nvPr/>
        </p:nvSpPr>
        <p:spPr>
          <a:xfrm>
            <a:off x="868260" y="1838308"/>
            <a:ext cx="4572000" cy="31813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Criteria {</a:t>
            </a:r>
            <a:endParaRPr lang="ko-KR" altLang="ko-KR" b="1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b="1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b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pageNum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ko-KR" altLang="ko-KR" b="1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b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amount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ko-KR" altLang="ko-KR" b="1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ko-KR" altLang="ko-KR" b="1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String </a:t>
            </a:r>
            <a:r>
              <a:rPr lang="en-US" altLang="ko-KR" b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ko-KR" altLang="ko-KR" b="1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String </a:t>
            </a:r>
            <a:r>
              <a:rPr lang="en-US" altLang="ko-KR" b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keyword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ko-KR" altLang="ko-KR" b="1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b="1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ko-KR" altLang="ko-KR" b="1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73618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245DC-3931-4CCC-9836-7B3172D81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2237"/>
            <a:ext cx="7886700" cy="777874"/>
          </a:xfrm>
        </p:spPr>
        <p:txBody>
          <a:bodyPr/>
          <a:lstStyle/>
          <a:p>
            <a:r>
              <a:rPr lang="en-US" altLang="ko-KR" dirty="0"/>
              <a:t>BoardMapper.xml</a:t>
            </a:r>
            <a:r>
              <a:rPr lang="ko-KR" altLang="en-US" dirty="0"/>
              <a:t>의 변경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898016-889A-40B6-9FAC-F7E394181EF5}"/>
              </a:ext>
            </a:extLst>
          </p:cNvPr>
          <p:cNvSpPr/>
          <p:nvPr/>
        </p:nvSpPr>
        <p:spPr>
          <a:xfrm>
            <a:off x="511203" y="753396"/>
            <a:ext cx="8015681" cy="65314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600" b="1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ko-KR" sz="16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600" b="1" i="1" dirty="0" err="1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getListWithPaging</a:t>
            </a:r>
            <a:r>
              <a:rPr lang="en-US" altLang="ko-KR" sz="16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7F00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resultType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ko-KR" sz="16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600" b="1" i="1" dirty="0" err="1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org.zerock.domain.BoardVO</a:t>
            </a:r>
            <a:r>
              <a:rPr lang="en-US" altLang="ko-KR" sz="16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...</a:t>
            </a:r>
            <a:r>
              <a:rPr lang="ko-KR" altLang="en-US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생략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..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600" b="1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trim</a:t>
            </a: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ko-KR" altLang="en-US" sz="16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＂</a:t>
            </a:r>
            <a:r>
              <a:rPr lang="en-US" altLang="ko-KR" sz="16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ko-KR" altLang="en-US" sz="16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＂</a:t>
            </a: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suffix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ko-KR" altLang="en-US" sz="16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＂</a:t>
            </a:r>
            <a:r>
              <a:rPr lang="en-US" altLang="ko-KR" sz="16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 AND </a:t>
            </a:r>
            <a:r>
              <a:rPr lang="ko-KR" altLang="en-US" sz="16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＂</a:t>
            </a: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7F00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prefixOverrides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ko-KR" altLang="en-US" sz="16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＂</a:t>
            </a:r>
            <a:r>
              <a:rPr lang="en-US" altLang="ko-KR" sz="16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OR</a:t>
            </a:r>
            <a:r>
              <a:rPr lang="ko-KR" altLang="en-US" sz="16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＂</a:t>
            </a:r>
            <a:r>
              <a:rPr lang="en-US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600" b="1" dirty="0" err="1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item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ko-KR" altLang="en-US" sz="16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＇</a:t>
            </a:r>
            <a:r>
              <a:rPr lang="en-US" altLang="ko-KR" sz="16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ko-KR" altLang="en-US" sz="16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＇</a:t>
            </a: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collection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ko-KR" altLang="en-US" sz="16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＂</a:t>
            </a:r>
            <a:r>
              <a:rPr lang="en-US" altLang="ko-KR" sz="1600" b="1" i="1" dirty="0" err="1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typeArr</a:t>
            </a:r>
            <a:r>
              <a:rPr lang="ko-KR" altLang="en-US" sz="16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＂</a:t>
            </a:r>
            <a:r>
              <a:rPr lang="en-US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600" b="1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trim</a:t>
            </a: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ko-KR" altLang="en-US" sz="16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＂</a:t>
            </a:r>
            <a:r>
              <a:rPr lang="en-US" altLang="ko-KR" sz="16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OR</a:t>
            </a:r>
            <a:r>
              <a:rPr lang="ko-KR" altLang="en-US" sz="16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＂</a:t>
            </a:r>
            <a:r>
              <a:rPr lang="en-US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600" b="1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choose</a:t>
            </a:r>
            <a:r>
              <a:rPr lang="en-US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600" b="1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when</a:t>
            </a: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ko-KR" altLang="en-US" sz="16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＂</a:t>
            </a:r>
            <a:r>
              <a:rPr lang="en-US" altLang="ko-KR" sz="16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type == </a:t>
            </a:r>
            <a:r>
              <a:rPr lang="ko-KR" altLang="en-US" sz="16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＇</a:t>
            </a:r>
            <a:r>
              <a:rPr lang="en-US" altLang="ko-KR" sz="16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ko-KR" altLang="en-US" sz="16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＇</a:t>
            </a:r>
            <a:r>
              <a:rPr lang="en-US" altLang="ko-KR" sz="16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ko-KR" sz="1600" b="1" i="1" dirty="0" err="1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toString</a:t>
            </a:r>
            <a:r>
              <a:rPr lang="en-US" altLang="ko-KR" sz="16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ko-KR" altLang="en-US" sz="16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＂</a:t>
            </a:r>
            <a:r>
              <a:rPr lang="en-US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  title like </a:t>
            </a:r>
            <a:r>
              <a:rPr lang="ko-KR" altLang="en-US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＇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ko-KR" altLang="en-US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＇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||#{keyword}||</a:t>
            </a:r>
            <a:r>
              <a:rPr lang="ko-KR" altLang="en-US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＇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ko-KR" altLang="en-US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＇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ko-KR" sz="1600" b="1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when</a:t>
            </a:r>
            <a:r>
              <a:rPr lang="en-US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600" b="1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when</a:t>
            </a: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ko-KR" altLang="en-US" sz="16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＂</a:t>
            </a:r>
            <a:r>
              <a:rPr lang="en-US" altLang="ko-KR" sz="16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type == </a:t>
            </a:r>
            <a:r>
              <a:rPr lang="ko-KR" altLang="en-US" sz="16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＇</a:t>
            </a:r>
            <a:r>
              <a:rPr lang="en-US" altLang="ko-KR" sz="16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ko-KR" altLang="en-US" sz="16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＇</a:t>
            </a:r>
            <a:r>
              <a:rPr lang="en-US" altLang="ko-KR" sz="16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ko-KR" sz="1600" b="1" i="1" dirty="0" err="1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toString</a:t>
            </a:r>
            <a:r>
              <a:rPr lang="en-US" altLang="ko-KR" sz="16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ko-KR" altLang="en-US" sz="16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＂</a:t>
            </a:r>
            <a:r>
              <a:rPr lang="en-US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  content like </a:t>
            </a:r>
            <a:r>
              <a:rPr lang="ko-KR" altLang="en-US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＇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ko-KR" altLang="en-US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＇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||#{keyword}||</a:t>
            </a:r>
            <a:r>
              <a:rPr lang="ko-KR" altLang="en-US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＇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ko-KR" altLang="en-US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＇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ko-KR" sz="1600" b="1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when</a:t>
            </a:r>
            <a:r>
              <a:rPr lang="en-US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600" b="1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when</a:t>
            </a: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ko-KR" altLang="en-US" sz="16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＂</a:t>
            </a:r>
            <a:r>
              <a:rPr lang="en-US" altLang="ko-KR" sz="16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type == </a:t>
            </a:r>
            <a:r>
              <a:rPr lang="ko-KR" altLang="en-US" sz="16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＇</a:t>
            </a:r>
            <a:r>
              <a:rPr lang="en-US" altLang="ko-KR" sz="16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W</a:t>
            </a:r>
            <a:r>
              <a:rPr lang="ko-KR" altLang="en-US" sz="16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＇</a:t>
            </a:r>
            <a:r>
              <a:rPr lang="en-US" altLang="ko-KR" sz="16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ko-KR" sz="1600" b="1" i="1" dirty="0" err="1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toString</a:t>
            </a:r>
            <a:r>
              <a:rPr lang="en-US" altLang="ko-KR" sz="16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ko-KR" altLang="en-US" sz="16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＂</a:t>
            </a:r>
            <a:r>
              <a:rPr lang="en-US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  writer like </a:t>
            </a:r>
            <a:r>
              <a:rPr lang="ko-KR" altLang="en-US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＇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ko-KR" altLang="en-US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＇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||#{keyword}||</a:t>
            </a:r>
            <a:r>
              <a:rPr lang="ko-KR" altLang="en-US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＇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ko-KR" altLang="en-US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＇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ko-KR" sz="1600" b="1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when</a:t>
            </a:r>
            <a:r>
              <a:rPr lang="en-US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ko-KR" sz="1600" b="1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choose</a:t>
            </a:r>
            <a:r>
              <a:rPr lang="en-US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ko-KR" sz="1600" b="1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trim</a:t>
            </a:r>
            <a:r>
              <a:rPr lang="en-US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ko-KR" sz="1600" b="1" dirty="0" err="1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ko-KR" sz="1600" b="1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trim</a:t>
            </a:r>
            <a:r>
              <a:rPr lang="en-US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...</a:t>
            </a:r>
            <a:r>
              <a:rPr lang="ko-KR" altLang="en-US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생략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..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ko-KR" sz="1600" b="1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84553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8" y="4558665"/>
            <a:ext cx="4162425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8" y="202883"/>
            <a:ext cx="6211887" cy="368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861" y="3317558"/>
            <a:ext cx="6078537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423410" y="6000750"/>
            <a:ext cx="256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BoardMapperTests.java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80660" y="1565910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BoardMapper.xml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47129" y="4189333"/>
            <a:ext cx="110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test </a:t>
            </a:r>
            <a:r>
              <a:rPr lang="ko-KR" altLang="en-US" dirty="0" smtClean="0"/>
              <a:t>결과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340809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" y="439103"/>
            <a:ext cx="3924300" cy="159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7200" y="69771"/>
            <a:ext cx="256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BoardMapperTests.java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" y="2313623"/>
            <a:ext cx="3867150" cy="181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26029" y="2773204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Criteria.java</a:t>
            </a:r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968" y="5572125"/>
            <a:ext cx="7945437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336355" y="520172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결</a:t>
            </a:r>
            <a:r>
              <a:rPr lang="ko-KR" altLang="en-US" dirty="0"/>
              <a:t>과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06" y="4081463"/>
            <a:ext cx="4286250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066" y="1595795"/>
            <a:ext cx="5764213" cy="272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306296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258D7C-FD5C-40B0-B2CA-09117C535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테스트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4A1C38-D1C8-4D4A-979F-2090C8CD6ED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4224" y="3355391"/>
            <a:ext cx="8875552" cy="330526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53593C9-A236-471E-BD29-82989E661927}"/>
              </a:ext>
            </a:extLst>
          </p:cNvPr>
          <p:cNvSpPr/>
          <p:nvPr/>
        </p:nvSpPr>
        <p:spPr>
          <a:xfrm>
            <a:off x="302528" y="1040914"/>
            <a:ext cx="8212822" cy="25237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@Test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testSearch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altLang="ko-KR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altLang="ko-KR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Criteria </a:t>
            </a:r>
            <a:r>
              <a:rPr lang="en-US" altLang="ko-KR" sz="1600" b="1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cri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Criteria();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600" b="1" dirty="0" err="1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cri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.setKeyword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ko-KR" sz="1600" b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새로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600" b="1" dirty="0" err="1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cri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.setType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"TC</a:t>
            </a:r>
            <a:r>
              <a:rPr lang="en-US" altLang="ko-KR" sz="1600" b="1" dirty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altLang="ko-KR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List&lt;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BoardVO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altLang="ko-KR" sz="1600" b="1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 sz="1600" b="1" dirty="0" err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mapper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.getListWithPaging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cri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altLang="ko-KR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ko-KR" sz="1600" b="1" dirty="0" err="1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.forEach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board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 </a:t>
            </a:r>
            <a:r>
              <a:rPr lang="en-US" altLang="ko-KR" sz="1600" b="1" i="1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.info(</a:t>
            </a:r>
            <a:r>
              <a:rPr lang="en-US" altLang="ko-KR" sz="1600" b="1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board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맑은 고딕" panose="020B0503020000020004" pitchFamily="50" charset="-127"/>
                <a:cs typeface="Consolas" panose="020B0609020204030204" pitchFamily="49" charset="0"/>
              </a:rPr>
              <a:t>  }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68608590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5D7AD-D105-4610-AC27-9A7235D8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&lt;sql&gt;</a:t>
            </a:r>
            <a:r>
              <a:rPr lang="ko-KR" altLang="en-US"/>
              <a:t>조각과 </a:t>
            </a:r>
            <a:r>
              <a:rPr lang="en-US" altLang="ko-KR"/>
              <a:t>&lt;include&gt;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45D462-41FF-43E8-A42B-480944D9F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게시물의 검색과 게시물의 숫자 카운트에 공통으로 사용되므로 </a:t>
            </a:r>
            <a:r>
              <a:rPr lang="en-US" altLang="ko-KR"/>
              <a:t>&lt;sql&gt;</a:t>
            </a:r>
            <a:r>
              <a:rPr lang="ko-KR" altLang="en-US"/>
              <a:t>조각으로 분리하고</a:t>
            </a:r>
            <a:r>
              <a:rPr lang="en-US" altLang="ko-KR"/>
              <a:t>, </a:t>
            </a:r>
            <a:r>
              <a:rPr lang="ko-KR" altLang="en-US"/>
              <a:t>필요한 곳에서 </a:t>
            </a:r>
            <a:r>
              <a:rPr lang="en-US" altLang="ko-KR"/>
              <a:t>&lt;include&gt;</a:t>
            </a:r>
            <a:r>
              <a:rPr lang="ko-KR" altLang="en-US"/>
              <a:t>하는 방식으로 적용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A565792-595C-41C4-8756-FC712C4B0DB0}"/>
              </a:ext>
            </a:extLst>
          </p:cNvPr>
          <p:cNvSpPr/>
          <p:nvPr/>
        </p:nvSpPr>
        <p:spPr>
          <a:xfrm>
            <a:off x="118704" y="2268822"/>
            <a:ext cx="8430936" cy="18235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b="1" dirty="0" err="1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sql</a:t>
            </a:r>
            <a:r>
              <a:rPr lang="en-US" altLang="ko-KR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7F00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ko-KR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"criteria"</a:t>
            </a:r>
            <a:r>
              <a:rPr lang="en-US" altLang="ko-KR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b="1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trim</a:t>
            </a:r>
            <a:r>
              <a:rPr lang="en-US" altLang="ko-KR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7F00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ko-KR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"("</a:t>
            </a:r>
            <a:r>
              <a:rPr lang="en-US" altLang="ko-KR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7F00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suffix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ko-KR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") AND "</a:t>
            </a:r>
            <a:r>
              <a:rPr lang="en-US" altLang="ko-KR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7F00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prefixOverrides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ko-KR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"OR"</a:t>
            </a:r>
            <a:r>
              <a:rPr lang="en-US" altLang="ko-KR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...</a:t>
            </a:r>
            <a:r>
              <a:rPr lang="ko-KR" altLang="en-US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생략</a:t>
            </a:r>
            <a:r>
              <a:rPr lang="en-US" altLang="ko-KR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ko-KR" altLang="ko-KR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ko-KR" b="1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trim</a:t>
            </a:r>
            <a:r>
              <a:rPr lang="en-US" altLang="ko-KR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ko-KR" altLang="ko-KR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ko-KR" b="1" dirty="0" err="1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sql</a:t>
            </a:r>
            <a:r>
              <a:rPr lang="en-US" altLang="ko-KR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2F448FA-0526-4928-B96A-61CBAD18AF9D}"/>
              </a:ext>
            </a:extLst>
          </p:cNvPr>
          <p:cNvSpPr/>
          <p:nvPr/>
        </p:nvSpPr>
        <p:spPr>
          <a:xfrm>
            <a:off x="3097529" y="3103126"/>
            <a:ext cx="5783581" cy="37548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600" b="1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ko-KR" sz="16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600" b="1" i="1" dirty="0" err="1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getListWithPaging</a:t>
            </a:r>
            <a:r>
              <a:rPr lang="en-US" altLang="ko-KR" sz="16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7F00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resultType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ko-KR" sz="16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600" b="1" i="1" dirty="0" err="1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org.zerock.domain.BoardVO</a:t>
            </a:r>
            <a:r>
              <a:rPr lang="en-US" altLang="ko-KR" sz="16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&lt;![CDATA[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...</a:t>
            </a:r>
            <a:r>
              <a:rPr lang="ko-KR" altLang="en-US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생략</a:t>
            </a:r>
            <a:r>
              <a:rPr lang="en-US" altLang="ko-KR" sz="1600" b="1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...</a:t>
            </a: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600" b="1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7F00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refid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ko-KR" sz="16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"criteria"</a:t>
            </a:r>
            <a:r>
              <a:rPr lang="en-US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&gt;&lt;/</a:t>
            </a:r>
            <a:r>
              <a:rPr lang="en-US" altLang="ko-KR" sz="1600" b="1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&lt;![CDATA[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rownum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&lt;= #{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pageNum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} * #{amount}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)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where 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&gt; (#{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pageNum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} -1) * #{amount}   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]]&gt;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맑은 고딕" panose="020B0503020000020004" pitchFamily="50" charset="-127"/>
                <a:ea typeface="나눔명조" panose="02020603020101020101" pitchFamily="18" charset="-127"/>
                <a:cs typeface="Consolas" panose="020B0609020204030204" pitchFamily="49" charset="0"/>
              </a:rPr>
              <a:t>  </a:t>
            </a:r>
            <a:r>
              <a:rPr lang="en-US" altLang="ko-KR" b="1" dirty="0">
                <a:solidFill>
                  <a:srgbClr val="008080"/>
                </a:solidFill>
                <a:latin typeface="맑은 고딕" panose="020B0503020000020004" pitchFamily="50" charset="-127"/>
                <a:ea typeface="나눔명조" panose="02020603020101020101" pitchFamily="18" charset="-127"/>
                <a:cs typeface="Consolas" panose="020B0609020204030204" pitchFamily="49" charset="0"/>
              </a:rPr>
              <a:t>&lt;/</a:t>
            </a:r>
            <a:r>
              <a:rPr lang="en-US" altLang="ko-KR" b="1" dirty="0">
                <a:solidFill>
                  <a:srgbClr val="3F7F7F"/>
                </a:solidFill>
                <a:latin typeface="맑은 고딕" panose="020B0503020000020004" pitchFamily="50" charset="-127"/>
                <a:ea typeface="나눔명조" panose="02020603020101020101" pitchFamily="18" charset="-127"/>
                <a:cs typeface="Consolas" panose="020B0609020204030204" pitchFamily="49" charset="0"/>
              </a:rPr>
              <a:t>select</a:t>
            </a:r>
            <a:r>
              <a:rPr lang="en-US" altLang="ko-KR" b="1" dirty="0">
                <a:solidFill>
                  <a:srgbClr val="008080"/>
                </a:solidFill>
                <a:latin typeface="맑은 고딕" panose="020B0503020000020004" pitchFamily="50" charset="-127"/>
                <a:ea typeface="나눔명조" panose="02020603020101020101" pitchFamily="18" charset="-127"/>
                <a:cs typeface="Consolas" panose="020B0609020204030204" pitchFamily="49" charset="0"/>
              </a:rPr>
              <a:t>&gt;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909924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C56DFA-A649-4296-8B2A-2E1F4934C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화면에서의 검색처리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D38BB0-85B4-4D52-9E8A-C16F16624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8C9E0D-FA26-4677-914B-5BE99B677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" y="986789"/>
            <a:ext cx="7231310" cy="35318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8BE20A6-53A0-47E4-ABA1-194D607FF58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376079" y="4552949"/>
            <a:ext cx="6966844" cy="272355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2612851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AC984C-D540-41FE-B243-60115894A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검색이벤트 처리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F89D0A-470E-4E2B-BD37-7426ED4E3064}"/>
              </a:ext>
            </a:extLst>
          </p:cNvPr>
          <p:cNvSpPr/>
          <p:nvPr/>
        </p:nvSpPr>
        <p:spPr>
          <a:xfrm>
            <a:off x="457200" y="1143001"/>
            <a:ext cx="8686800" cy="50783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$(</a:t>
            </a:r>
            <a:r>
              <a:rPr lang="en-US" altLang="ko-KR" sz="20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en-US" altLang="ko-KR" sz="2000" dirty="0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searchForm</a:t>
            </a:r>
            <a:r>
              <a:rPr lang="en-US" altLang="ko-KR" sz="20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button"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).on(</a:t>
            </a:r>
            <a:r>
              <a:rPr lang="en-US" altLang="ko-KR" sz="20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"click"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20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</a:t>
            </a:r>
            <a:r>
              <a:rPr lang="en-US" altLang="ko-KR" sz="20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       </a:t>
            </a:r>
            <a:endParaRPr lang="ko-KR" altLang="ko-KR" sz="20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 sz="20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(!</a:t>
            </a:r>
            <a:r>
              <a:rPr lang="en-US" altLang="ko-KR" sz="20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searchForm.find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20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2000" dirty="0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option:selected</a:t>
            </a:r>
            <a:r>
              <a:rPr lang="en-US" altLang="ko-KR" sz="20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altLang="ko-KR" sz="20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()){</a:t>
            </a:r>
            <a:endParaRPr lang="ko-KR" altLang="ko-KR" sz="20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alert(</a:t>
            </a:r>
            <a:r>
              <a:rPr lang="en-US" altLang="ko-KR" sz="20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ko-KR" sz="2000" dirty="0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검색종류를</a:t>
            </a:r>
            <a:r>
              <a:rPr lang="ko-KR" altLang="ko-KR" sz="20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선택하세요</a:t>
            </a:r>
            <a:r>
              <a:rPr lang="en-US" altLang="ko-KR" sz="20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ko-KR" altLang="ko-KR" sz="20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altLang="ko-KR" sz="20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20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ko-KR" altLang="ko-KR" sz="20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 sz="20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altLang="ko-KR" sz="20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20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 sz="20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(!</a:t>
            </a:r>
            <a:r>
              <a:rPr lang="en-US" altLang="ko-KR" sz="20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searchForm.find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20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"input[name='keyword']"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altLang="ko-KR" sz="20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()){</a:t>
            </a:r>
            <a:endParaRPr lang="ko-KR" altLang="ko-KR" sz="20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alert(</a:t>
            </a:r>
            <a:r>
              <a:rPr lang="en-US" altLang="ko-KR" sz="20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ko-KR" sz="20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키워드를 입력하세요</a:t>
            </a:r>
            <a:r>
              <a:rPr lang="en-US" altLang="ko-KR" sz="20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ko-KR" altLang="ko-KR" sz="20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altLang="ko-KR" sz="20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20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ko-KR" altLang="ko-KR" sz="20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altLang="ko-KR" sz="20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altLang="ko-KR" sz="20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20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 sz="20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searchForm.find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20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"input[name='</a:t>
            </a:r>
            <a:r>
              <a:rPr lang="en-US" altLang="ko-KR" sz="2000" dirty="0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pageNum</a:t>
            </a:r>
            <a:r>
              <a:rPr lang="en-US" altLang="ko-KR" sz="20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']"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altLang="ko-KR" sz="20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20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"1"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ko-KR" altLang="ko-KR" sz="20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 sz="20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e.preventDefault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en-US" altLang="ko-KR" sz="20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endParaRPr lang="ko-KR" altLang="ko-KR" sz="20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 sz="20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searchForm.submit</a:t>
            </a:r>
            <a:r>
              <a:rPr lang="en-US" altLang="ko-KR" sz="20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     </a:t>
            </a:r>
            <a:endParaRPr lang="ko-KR" altLang="ko-KR" sz="20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2400" dirty="0">
                <a:solidFill>
                  <a:srgbClr val="000000"/>
                </a:solidFill>
                <a:latin typeface="맑은 고딕" panose="020B0503020000020004" pitchFamily="50" charset="-127"/>
                <a:ea typeface="나눔명조" panose="02020603020101020101" pitchFamily="18" charset="-127"/>
                <a:cs typeface="Consolas" panose="020B0609020204030204" pitchFamily="49" charset="0"/>
              </a:rPr>
              <a:t>    });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2239838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F4221-7C66-4236-B0E9-C6ADB9E8A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검색후 </a:t>
            </a:r>
            <a:r>
              <a:rPr lang="en-US" altLang="ko-KR"/>
              <a:t>&lt;select&gt;</a:t>
            </a:r>
            <a:r>
              <a:rPr lang="ko-KR" altLang="en-US"/>
              <a:t> 처리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B4D15E-072E-4863-9AD8-361AA4B23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‘Search’</a:t>
            </a:r>
            <a:r>
              <a:rPr lang="ko-KR" altLang="en-US"/>
              <a:t>를 클릭하면 무조건 </a:t>
            </a:r>
            <a:r>
              <a:rPr lang="en-US" altLang="ko-KR"/>
              <a:t>1</a:t>
            </a:r>
            <a:r>
              <a:rPr lang="ko-KR" altLang="en-US"/>
              <a:t>페이지로 </a:t>
            </a:r>
            <a:endParaRPr lang="en-US" altLang="ko-KR"/>
          </a:p>
          <a:p>
            <a:r>
              <a:rPr lang="ko-KR" altLang="en-US"/>
              <a:t>이후에는 검색 항목 유지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5D24A0-A608-4F8D-B659-EA95C8489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1" y="2646267"/>
            <a:ext cx="4317709" cy="20634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9BE4C93-D75C-4598-B6BC-06A3B9F52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225" y="2646267"/>
            <a:ext cx="4017491" cy="20032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FC67D0-D92C-4101-8E74-442522422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919" y="4908932"/>
            <a:ext cx="3730611" cy="172932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2680B9C-8951-4F49-8D3C-6CDA3203A18F}"/>
              </a:ext>
            </a:extLst>
          </p:cNvPr>
          <p:cNvSpPr/>
          <p:nvPr/>
        </p:nvSpPr>
        <p:spPr>
          <a:xfrm>
            <a:off x="587229" y="2281509"/>
            <a:ext cx="3715742" cy="36475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2"/>
                </a:solidFill>
              </a:rPr>
              <a:t>검색 항목이 선택되지 않은 경우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815FCB-D97F-45E7-BCD5-2591EEF80D87}"/>
              </a:ext>
            </a:extLst>
          </p:cNvPr>
          <p:cNvSpPr/>
          <p:nvPr/>
        </p:nvSpPr>
        <p:spPr>
          <a:xfrm>
            <a:off x="4904938" y="2281509"/>
            <a:ext cx="3715742" cy="36475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2"/>
                </a:solidFill>
              </a:rPr>
              <a:t>키워드를 입력하지 않은 경우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FB9DA1-E521-4445-93C1-77AE0A2C8EFC}"/>
              </a:ext>
            </a:extLst>
          </p:cNvPr>
          <p:cNvSpPr/>
          <p:nvPr/>
        </p:nvSpPr>
        <p:spPr>
          <a:xfrm>
            <a:off x="3047067" y="4848723"/>
            <a:ext cx="3715742" cy="36475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2"/>
                </a:solidFill>
              </a:rPr>
              <a:t>검색시에는 무조건 </a:t>
            </a:r>
            <a:r>
              <a:rPr lang="en-US" altLang="ko-KR" sz="1400">
                <a:solidFill>
                  <a:schemeClr val="tx2"/>
                </a:solidFill>
              </a:rPr>
              <a:t>1</a:t>
            </a:r>
            <a:r>
              <a:rPr lang="ko-KR" altLang="en-US" sz="1400">
                <a:solidFill>
                  <a:schemeClr val="tx2"/>
                </a:solidFill>
              </a:rPr>
              <a:t>페이지로 </a:t>
            </a:r>
          </a:p>
        </p:txBody>
      </p:sp>
    </p:spTree>
    <p:extLst>
      <p:ext uri="{BB962C8B-B14F-4D97-AF65-F5344CB8AC3E}">
        <p14:creationId xmlns:p14="http://schemas.microsoft.com/office/powerpoint/2010/main" val="375871467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28CF60-D95D-4559-8E43-1ADBC5C31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기타 검색 처리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A839C2-AAAA-48AA-A7BB-7367B1285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검색후 조회</a:t>
            </a:r>
            <a:r>
              <a:rPr lang="en-US" altLang="ko-KR"/>
              <a:t>,</a:t>
            </a:r>
            <a:r>
              <a:rPr lang="ko-KR" altLang="en-US"/>
              <a:t>수정</a:t>
            </a:r>
            <a:r>
              <a:rPr lang="en-US" altLang="ko-KR"/>
              <a:t>,</a:t>
            </a:r>
            <a:r>
              <a:rPr lang="ko-KR" altLang="en-US"/>
              <a:t>삭제 페이지 이동시 검색 항목 유지</a:t>
            </a:r>
            <a:endParaRPr lang="en-US" altLang="ko-KR"/>
          </a:p>
          <a:p>
            <a:pPr lvl="1"/>
            <a:r>
              <a:rPr lang="en-US" altLang="ko-KR"/>
              <a:t>RedirectAttribute</a:t>
            </a:r>
            <a:r>
              <a:rPr lang="ko-KR" altLang="en-US"/>
              <a:t>에 검색 관련 내용을 추가하는 방식 </a:t>
            </a:r>
            <a:endParaRPr lang="en-US" altLang="ko-KR"/>
          </a:p>
          <a:p>
            <a:pPr lvl="1"/>
            <a:r>
              <a:rPr lang="en-US" altLang="ko-KR"/>
              <a:t>UriComponentsBuilder</a:t>
            </a:r>
            <a:r>
              <a:rPr lang="ko-KR" altLang="en-US"/>
              <a:t>를 이용해서 </a:t>
            </a:r>
            <a:r>
              <a:rPr lang="en-US" altLang="ko-KR"/>
              <a:t>Criteria</a:t>
            </a:r>
            <a:r>
              <a:rPr lang="ko-KR" altLang="en-US"/>
              <a:t>에서 링크를 생성하는 방식 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AB9A5BA-92EE-49A3-AF13-C2C73E6FFE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370880"/>
              </p:ext>
            </p:extLst>
          </p:nvPr>
        </p:nvGraphicFramePr>
        <p:xfrm>
          <a:off x="550606" y="2477759"/>
          <a:ext cx="8131278" cy="39623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31278">
                  <a:extLst>
                    <a:ext uri="{9D8B030D-6E8A-4147-A177-3AD203B41FA5}">
                      <a16:colId xmlns:a16="http://schemas.microsoft.com/office/drawing/2014/main" val="3639468835"/>
                    </a:ext>
                  </a:extLst>
                </a:gridCol>
              </a:tblGrid>
              <a:tr h="238841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Criteria </a:t>
                      </a:r>
                      <a:r>
                        <a:rPr lang="ko-KR" sz="1100" dirty="0">
                          <a:effectLst/>
                        </a:rPr>
                        <a:t>클래스의 일부 </a:t>
                      </a:r>
                      <a:endParaRPr lang="ko-KR" sz="1100" dirty="0"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06100436"/>
                  </a:ext>
                </a:extLst>
              </a:tr>
              <a:tr h="3723529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  </a:t>
                      </a:r>
                      <a:endParaRPr lang="ko-KR" sz="1100" dirty="0">
                        <a:effectLst/>
                      </a:endParaRPr>
                    </a:p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  public String </a:t>
                      </a:r>
                      <a:r>
                        <a:rPr lang="en-US" sz="1800" dirty="0" err="1">
                          <a:effectLst/>
                        </a:rPr>
                        <a:t>getListLink</a:t>
                      </a:r>
                      <a:r>
                        <a:rPr lang="en-US" sz="1800" dirty="0">
                          <a:effectLst/>
                        </a:rPr>
                        <a:t>() </a:t>
                      </a:r>
                      <a:r>
                        <a:rPr lang="en-US" sz="1800" dirty="0" smtClean="0">
                          <a:effectLst/>
                        </a:rPr>
                        <a:t>{    </a:t>
                      </a:r>
                      <a:endParaRPr lang="ko-KR" sz="1800" dirty="0">
                        <a:effectLst/>
                      </a:endParaRPr>
                    </a:p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    </a:t>
                      </a:r>
                      <a:r>
                        <a:rPr lang="en-US" sz="1800" dirty="0" err="1">
                          <a:effectLst/>
                        </a:rPr>
                        <a:t>UriComponentsBuilder</a:t>
                      </a:r>
                      <a:r>
                        <a:rPr lang="en-US" sz="1800" dirty="0">
                          <a:effectLst/>
                        </a:rPr>
                        <a:t> builder = </a:t>
                      </a:r>
                      <a:r>
                        <a:rPr lang="en-US" sz="1800" dirty="0" err="1">
                          <a:effectLst/>
                        </a:rPr>
                        <a:t>UriComponentsBuilder.fromPath</a:t>
                      </a:r>
                      <a:r>
                        <a:rPr lang="en-US" sz="1800" dirty="0">
                          <a:effectLst/>
                        </a:rPr>
                        <a:t>("")</a:t>
                      </a:r>
                      <a:endParaRPr lang="ko-KR" sz="1800" dirty="0">
                        <a:effectLst/>
                      </a:endParaRPr>
                    </a:p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        .</a:t>
                      </a:r>
                      <a:r>
                        <a:rPr lang="en-US" sz="1800" dirty="0" err="1">
                          <a:effectLst/>
                        </a:rPr>
                        <a:t>queryParam</a:t>
                      </a:r>
                      <a:r>
                        <a:rPr lang="en-US" sz="1800" dirty="0">
                          <a:effectLst/>
                        </a:rPr>
                        <a:t>("</a:t>
                      </a:r>
                      <a:r>
                        <a:rPr lang="en-US" sz="1800" dirty="0" err="1">
                          <a:effectLst/>
                        </a:rPr>
                        <a:t>pageNum</a:t>
                      </a:r>
                      <a:r>
                        <a:rPr lang="en-US" sz="1800" dirty="0">
                          <a:effectLst/>
                        </a:rPr>
                        <a:t>", </a:t>
                      </a:r>
                      <a:r>
                        <a:rPr lang="en-US" sz="1800" dirty="0" err="1">
                          <a:effectLst/>
                        </a:rPr>
                        <a:t>this.pageNum</a:t>
                      </a:r>
                      <a:r>
                        <a:rPr lang="en-US" sz="1800" dirty="0">
                          <a:effectLst/>
                        </a:rPr>
                        <a:t>)</a:t>
                      </a:r>
                      <a:endParaRPr lang="ko-KR" sz="1800" dirty="0">
                        <a:effectLst/>
                      </a:endParaRPr>
                    </a:p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        .</a:t>
                      </a:r>
                      <a:r>
                        <a:rPr lang="en-US" sz="1800" dirty="0" err="1">
                          <a:effectLst/>
                        </a:rPr>
                        <a:t>queryParam</a:t>
                      </a:r>
                      <a:r>
                        <a:rPr lang="en-US" sz="1800" dirty="0">
                          <a:effectLst/>
                        </a:rPr>
                        <a:t>("amount", </a:t>
                      </a:r>
                      <a:r>
                        <a:rPr lang="en-US" sz="1800" dirty="0" err="1">
                          <a:effectLst/>
                        </a:rPr>
                        <a:t>this.getAmount</a:t>
                      </a:r>
                      <a:r>
                        <a:rPr lang="en-US" sz="1800" dirty="0">
                          <a:effectLst/>
                        </a:rPr>
                        <a:t>())</a:t>
                      </a:r>
                      <a:endParaRPr lang="ko-KR" sz="1800" dirty="0">
                        <a:effectLst/>
                      </a:endParaRPr>
                    </a:p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        .</a:t>
                      </a:r>
                      <a:r>
                        <a:rPr lang="en-US" sz="1800" dirty="0" err="1">
                          <a:effectLst/>
                        </a:rPr>
                        <a:t>queryParam</a:t>
                      </a:r>
                      <a:r>
                        <a:rPr lang="en-US" sz="1800" dirty="0">
                          <a:effectLst/>
                        </a:rPr>
                        <a:t>("type",</a:t>
                      </a:r>
                      <a:r>
                        <a:rPr lang="en-US" sz="1800" dirty="0" err="1">
                          <a:effectLst/>
                        </a:rPr>
                        <a:t>this.getType</a:t>
                      </a:r>
                      <a:r>
                        <a:rPr lang="en-US" sz="1800" dirty="0">
                          <a:effectLst/>
                        </a:rPr>
                        <a:t>())</a:t>
                      </a:r>
                      <a:endParaRPr lang="ko-KR" sz="1800" dirty="0">
                        <a:effectLst/>
                      </a:endParaRPr>
                    </a:p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        .</a:t>
                      </a:r>
                      <a:r>
                        <a:rPr lang="en-US" sz="1800" dirty="0" err="1">
                          <a:effectLst/>
                        </a:rPr>
                        <a:t>queryParam</a:t>
                      </a:r>
                      <a:r>
                        <a:rPr lang="en-US" sz="1800" dirty="0">
                          <a:effectLst/>
                        </a:rPr>
                        <a:t>("keyword", </a:t>
                      </a:r>
                      <a:r>
                        <a:rPr lang="en-US" sz="1800" dirty="0" err="1">
                          <a:effectLst/>
                        </a:rPr>
                        <a:t>this.getKeyword</a:t>
                      </a:r>
                      <a:r>
                        <a:rPr lang="en-US" sz="1800" dirty="0" smtClean="0">
                          <a:effectLst/>
                        </a:rPr>
                        <a:t>());    </a:t>
                      </a:r>
                      <a:endParaRPr lang="ko-KR" sz="1800" dirty="0">
                        <a:effectLst/>
                      </a:endParaRPr>
                    </a:p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    return </a:t>
                      </a:r>
                      <a:r>
                        <a:rPr lang="en-US" sz="1800" dirty="0" err="1">
                          <a:effectLst/>
                        </a:rPr>
                        <a:t>builder.toUriString</a:t>
                      </a:r>
                      <a:r>
                        <a:rPr lang="en-US" sz="1800" dirty="0" smtClean="0">
                          <a:effectLst/>
                        </a:rPr>
                        <a:t>();    </a:t>
                      </a:r>
                      <a:endParaRPr lang="ko-KR" sz="1800" dirty="0">
                        <a:effectLst/>
                      </a:endParaRPr>
                    </a:p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  }</a:t>
                      </a:r>
                      <a:endParaRPr lang="ko-KR" sz="1800" dirty="0"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3690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2711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그림 4">
            <a:extLst>
              <a:ext uri="{FF2B5EF4-FFF2-40B4-BE49-F238E27FC236}">
                <a16:creationId xmlns:a16="http://schemas.microsoft.com/office/drawing/2014/main" id="{6B7CCCA0-6117-4EA8-94FF-B44A670D6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32" y="289421"/>
            <a:ext cx="3360362" cy="1564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A105D793-7163-4248-9A0D-385D24B9D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525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90738E-16A6-4FE6-BA97-4133159C864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3820" y="3080590"/>
            <a:ext cx="3962011" cy="26454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67A7C3-E9FC-43D9-8080-8B5DCFE9248A}"/>
              </a:ext>
            </a:extLst>
          </p:cNvPr>
          <p:cNvSpPr txBox="1"/>
          <p:nvPr/>
        </p:nvSpPr>
        <p:spPr>
          <a:xfrm>
            <a:off x="301132" y="2447511"/>
            <a:ext cx="474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JDBC</a:t>
            </a:r>
            <a:r>
              <a:rPr lang="ko-KR" altLang="en-US"/>
              <a:t>연결과 </a:t>
            </a:r>
            <a:r>
              <a:rPr lang="en-US" altLang="ko-KR"/>
              <a:t>DataSoure</a:t>
            </a:r>
            <a:r>
              <a:rPr lang="ko-KR" altLang="en-US"/>
              <a:t>에 대한 테스트 실행 </a:t>
            </a:r>
          </a:p>
        </p:txBody>
      </p:sp>
    </p:spTree>
    <p:extLst>
      <p:ext uri="{BB962C8B-B14F-4D97-AF65-F5344CB8AC3E}">
        <p14:creationId xmlns:p14="http://schemas.microsoft.com/office/powerpoint/2010/main" val="1264002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10" y="883402"/>
            <a:ext cx="5229253" cy="490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7538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FBACF-BF3B-4C2B-A8AA-46E85265C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0235" y="1122363"/>
            <a:ext cx="7172587" cy="2387600"/>
          </a:xfrm>
        </p:spPr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영속 계층 구현 </a:t>
            </a:r>
            <a:r>
              <a:rPr lang="ko-KR" altLang="ko-KR" sz="2800" b="1"/>
              <a:t> </a:t>
            </a:r>
            <a:r>
              <a:rPr lang="ko-KR" altLang="ko-KR" b="1"/>
              <a:t/>
            </a:r>
            <a:br>
              <a:rPr lang="ko-KR" altLang="ko-KR" b="1"/>
            </a:b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973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E2F120-21E7-4ADC-8036-717BAD22E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영속 계층의 처리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69D631-B3FC-4F92-A457-584CE0825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ko-KR"/>
              <a:t>테이블</a:t>
            </a:r>
            <a:r>
              <a:rPr lang="ko-KR" altLang="en-US"/>
              <a:t>을</a:t>
            </a:r>
            <a:r>
              <a:rPr lang="ko-KR" altLang="ko-KR"/>
              <a:t> 반영하는</a:t>
            </a:r>
            <a:r>
              <a:rPr lang="en-US" altLang="ko-KR"/>
              <a:t> VO(Value Object) </a:t>
            </a:r>
            <a:r>
              <a:rPr lang="ko-KR" altLang="ko-KR"/>
              <a:t>클래스의 생성 </a:t>
            </a:r>
          </a:p>
          <a:p>
            <a:pPr lvl="0"/>
            <a:r>
              <a:rPr lang="en-US" altLang="ko-KR"/>
              <a:t>MyBatis</a:t>
            </a:r>
            <a:r>
              <a:rPr lang="ko-KR" altLang="ko-KR"/>
              <a:t>의 </a:t>
            </a:r>
            <a:r>
              <a:rPr lang="en-US" altLang="ko-KR"/>
              <a:t>Mapper </a:t>
            </a:r>
            <a:r>
              <a:rPr lang="ko-KR" altLang="ko-KR"/>
              <a:t>인터페이스의 작성</a:t>
            </a:r>
            <a:r>
              <a:rPr lang="en-US" altLang="ko-KR"/>
              <a:t>/XML </a:t>
            </a:r>
            <a:r>
              <a:rPr lang="ko-KR" altLang="ko-KR"/>
              <a:t>처리</a:t>
            </a:r>
          </a:p>
          <a:p>
            <a:pPr lvl="0"/>
            <a:r>
              <a:rPr lang="ko-KR" altLang="ko-KR"/>
              <a:t>작성한</a:t>
            </a:r>
            <a:r>
              <a:rPr lang="en-US" altLang="ko-KR"/>
              <a:t> Mapper </a:t>
            </a:r>
            <a:r>
              <a:rPr lang="ko-KR" altLang="ko-KR"/>
              <a:t>인터페이스의 테스트 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720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670C2A-0BC5-4308-9E9A-A5E29EE2E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BoardVO </a:t>
            </a:r>
            <a:r>
              <a:rPr lang="ko-KR" altLang="en-US"/>
              <a:t>클래스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5E5A37-745A-47E8-9EDC-B7403081B6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78197" y="1268730"/>
            <a:ext cx="6589340" cy="18598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CE9ACC-73F8-465E-86E6-7D8A8C7A2DBD}"/>
              </a:ext>
            </a:extLst>
          </p:cNvPr>
          <p:cNvSpPr txBox="1"/>
          <p:nvPr/>
        </p:nvSpPr>
        <p:spPr>
          <a:xfrm>
            <a:off x="855677" y="3254345"/>
            <a:ext cx="6887361" cy="30469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200" dirty="0"/>
              <a:t>package </a:t>
            </a:r>
            <a:r>
              <a:rPr lang="en-US" altLang="ko-KR" sz="1200" dirty="0" err="1"/>
              <a:t>org.zerock.domain</a:t>
            </a:r>
            <a:r>
              <a:rPr lang="en-US" altLang="ko-KR" sz="1200" dirty="0"/>
              <a:t>;</a:t>
            </a:r>
            <a:endParaRPr lang="ko-KR" altLang="ko-KR" sz="1200" dirty="0"/>
          </a:p>
          <a:p>
            <a:r>
              <a:rPr lang="en-US" altLang="ko-KR" sz="1200" dirty="0"/>
              <a:t> </a:t>
            </a:r>
            <a:endParaRPr lang="ko-KR" altLang="ko-KR" sz="1200" dirty="0"/>
          </a:p>
          <a:p>
            <a:r>
              <a:rPr lang="en-US" altLang="ko-KR" sz="1200" dirty="0"/>
              <a:t>import </a:t>
            </a:r>
            <a:r>
              <a:rPr lang="en-US" altLang="ko-KR" sz="1200" dirty="0" err="1"/>
              <a:t>java.util.Date</a:t>
            </a:r>
            <a:r>
              <a:rPr lang="en-US" altLang="ko-KR" sz="1200" dirty="0"/>
              <a:t>;</a:t>
            </a:r>
            <a:endParaRPr lang="ko-KR" altLang="ko-KR" sz="1200" dirty="0"/>
          </a:p>
          <a:p>
            <a:r>
              <a:rPr lang="en-US" altLang="ko-KR" sz="1200" dirty="0"/>
              <a:t> </a:t>
            </a:r>
            <a:endParaRPr lang="ko-KR" altLang="ko-KR" sz="1200" dirty="0"/>
          </a:p>
          <a:p>
            <a:r>
              <a:rPr lang="en-US" altLang="ko-KR" sz="1200" dirty="0"/>
              <a:t>import </a:t>
            </a:r>
            <a:r>
              <a:rPr lang="en-US" altLang="ko-KR" sz="1200" dirty="0" err="1"/>
              <a:t>lombok.Data</a:t>
            </a:r>
            <a:r>
              <a:rPr lang="en-US" altLang="ko-KR" sz="1200" dirty="0"/>
              <a:t>;</a:t>
            </a:r>
            <a:endParaRPr lang="ko-KR" altLang="ko-KR" sz="1200" dirty="0"/>
          </a:p>
          <a:p>
            <a:r>
              <a:rPr lang="en-US" altLang="ko-KR" sz="1200" dirty="0"/>
              <a:t> </a:t>
            </a:r>
            <a:endParaRPr lang="ko-KR" altLang="ko-KR" sz="1200" dirty="0"/>
          </a:p>
          <a:p>
            <a:r>
              <a:rPr lang="en-US" altLang="ko-KR" sz="1200" dirty="0"/>
              <a:t>@Data</a:t>
            </a:r>
            <a:endParaRPr lang="ko-KR" altLang="ko-KR" sz="1200" dirty="0"/>
          </a:p>
          <a:p>
            <a:r>
              <a:rPr lang="en-US" altLang="ko-KR" sz="1200" dirty="0"/>
              <a:t>public class </a:t>
            </a:r>
            <a:r>
              <a:rPr lang="en-US" altLang="ko-KR" sz="1200" dirty="0" err="1"/>
              <a:t>BoardVO</a:t>
            </a:r>
            <a:r>
              <a:rPr lang="en-US" altLang="ko-KR" sz="1200" dirty="0"/>
              <a:t> {</a:t>
            </a:r>
            <a:endParaRPr lang="ko-KR" altLang="ko-KR" sz="1200" dirty="0"/>
          </a:p>
          <a:p>
            <a:r>
              <a:rPr lang="en-US" altLang="ko-KR" sz="1200" dirty="0"/>
              <a:t> </a:t>
            </a:r>
            <a:endParaRPr lang="ko-KR" altLang="ko-KR" sz="1200" dirty="0"/>
          </a:p>
          <a:p>
            <a:r>
              <a:rPr lang="en-US" altLang="ko-KR" sz="1200" dirty="0"/>
              <a:t>  private Long </a:t>
            </a:r>
            <a:r>
              <a:rPr lang="en-US" altLang="ko-KR" sz="1200" dirty="0" err="1"/>
              <a:t>bno</a:t>
            </a:r>
            <a:r>
              <a:rPr lang="en-US" altLang="ko-KR" sz="1200" dirty="0"/>
              <a:t>;</a:t>
            </a:r>
            <a:endParaRPr lang="ko-KR" altLang="ko-KR" sz="1200" dirty="0"/>
          </a:p>
          <a:p>
            <a:r>
              <a:rPr lang="en-US" altLang="ko-KR" sz="1200" dirty="0"/>
              <a:t>  private String title;</a:t>
            </a:r>
            <a:endParaRPr lang="ko-KR" altLang="ko-KR" sz="1200" dirty="0"/>
          </a:p>
          <a:p>
            <a:r>
              <a:rPr lang="en-US" altLang="ko-KR" sz="1200" dirty="0"/>
              <a:t>  private String content;</a:t>
            </a:r>
            <a:endParaRPr lang="ko-KR" altLang="ko-KR" sz="1200" dirty="0"/>
          </a:p>
          <a:p>
            <a:r>
              <a:rPr lang="en-US" altLang="ko-KR" sz="1200" dirty="0"/>
              <a:t>  private String writer;</a:t>
            </a:r>
            <a:endParaRPr lang="ko-KR" altLang="ko-KR" sz="1200" dirty="0"/>
          </a:p>
          <a:p>
            <a:r>
              <a:rPr lang="en-US" altLang="ko-KR" sz="1200" dirty="0"/>
              <a:t>  private Date </a:t>
            </a:r>
            <a:r>
              <a:rPr lang="en-US" altLang="ko-KR" sz="1200" dirty="0" err="1"/>
              <a:t>regdate</a:t>
            </a:r>
            <a:r>
              <a:rPr lang="en-US" altLang="ko-KR" sz="1200" dirty="0"/>
              <a:t>;</a:t>
            </a:r>
            <a:endParaRPr lang="ko-KR" altLang="ko-KR" sz="1200" dirty="0"/>
          </a:p>
          <a:p>
            <a:r>
              <a:rPr lang="en-US" altLang="ko-KR" sz="1200" dirty="0"/>
              <a:t>  private Date </a:t>
            </a:r>
            <a:r>
              <a:rPr lang="en-US" altLang="ko-KR" sz="1200" dirty="0" err="1"/>
              <a:t>updateDate</a:t>
            </a:r>
            <a:r>
              <a:rPr lang="en-US" altLang="ko-KR" sz="1200" dirty="0"/>
              <a:t>;</a:t>
            </a:r>
            <a:endParaRPr lang="ko-KR" altLang="ko-KR" sz="1200" dirty="0"/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57770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DF0DF9-8FCA-483E-90C0-007BC749E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Mapper</a:t>
            </a:r>
            <a:r>
              <a:rPr lang="ko-KR" altLang="en-US"/>
              <a:t>인터페이스 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4A266A-B93A-4CFF-8307-99636E869ECD}"/>
              </a:ext>
            </a:extLst>
          </p:cNvPr>
          <p:cNvSpPr/>
          <p:nvPr/>
        </p:nvSpPr>
        <p:spPr>
          <a:xfrm>
            <a:off x="628649" y="1143001"/>
            <a:ext cx="7542227" cy="45573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 dirty="0">
                <a:ea typeface="Consolas" panose="020B0609020204030204" pitchFamily="49" charset="0"/>
                <a:cs typeface="Arial" panose="020B0604020202020204" pitchFamily="34" charset="0"/>
              </a:rPr>
              <a:t>package </a:t>
            </a:r>
            <a:r>
              <a:rPr lang="en-US" altLang="ko-KR" b="1" dirty="0" err="1">
                <a:ea typeface="Consolas" panose="020B0609020204030204" pitchFamily="49" charset="0"/>
                <a:cs typeface="Arial" panose="020B0604020202020204" pitchFamily="34" charset="0"/>
              </a:rPr>
              <a:t>org.zerock.mapper</a:t>
            </a:r>
            <a:r>
              <a:rPr lang="en-US" altLang="ko-KR" b="1" dirty="0">
                <a:ea typeface="Consolas" panose="020B0609020204030204" pitchFamily="49" charset="0"/>
                <a:cs typeface="Arial" panose="020B0604020202020204" pitchFamily="34" charset="0"/>
              </a:rPr>
              <a:t>;</a:t>
            </a:r>
            <a:endParaRPr lang="ko-KR" altLang="ko-KR" b="1" dirty="0"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 dirty="0">
                <a:ea typeface="Consolas" panose="020B0609020204030204" pitchFamily="49" charset="0"/>
                <a:cs typeface="Arial" panose="020B0604020202020204" pitchFamily="34" charset="0"/>
              </a:rPr>
              <a:t> </a:t>
            </a:r>
            <a:endParaRPr lang="ko-KR" altLang="ko-KR" b="1" dirty="0"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 dirty="0">
                <a:ea typeface="Consolas" panose="020B0609020204030204" pitchFamily="49" charset="0"/>
                <a:cs typeface="Arial" panose="020B0604020202020204" pitchFamily="34" charset="0"/>
              </a:rPr>
              <a:t>import </a:t>
            </a:r>
            <a:r>
              <a:rPr lang="en-US" altLang="ko-KR" b="1" dirty="0" err="1">
                <a:ea typeface="Consolas" panose="020B0609020204030204" pitchFamily="49" charset="0"/>
                <a:cs typeface="Arial" panose="020B0604020202020204" pitchFamily="34" charset="0"/>
              </a:rPr>
              <a:t>java.util.List</a:t>
            </a:r>
            <a:r>
              <a:rPr lang="en-US" altLang="ko-KR" b="1" dirty="0">
                <a:ea typeface="Consolas" panose="020B0609020204030204" pitchFamily="49" charset="0"/>
                <a:cs typeface="Arial" panose="020B0604020202020204" pitchFamily="34" charset="0"/>
              </a:rPr>
              <a:t>;</a:t>
            </a:r>
            <a:endParaRPr lang="ko-KR" altLang="ko-KR" b="1" dirty="0"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 dirty="0">
                <a:ea typeface="Consolas" panose="020B0609020204030204" pitchFamily="49" charset="0"/>
                <a:cs typeface="Arial" panose="020B0604020202020204" pitchFamily="34" charset="0"/>
              </a:rPr>
              <a:t> </a:t>
            </a:r>
            <a:endParaRPr lang="ko-KR" altLang="ko-KR" b="1" dirty="0"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 dirty="0">
                <a:ea typeface="Consolas" panose="020B0609020204030204" pitchFamily="49" charset="0"/>
                <a:cs typeface="Arial" panose="020B0604020202020204" pitchFamily="34" charset="0"/>
              </a:rPr>
              <a:t>import </a:t>
            </a:r>
            <a:r>
              <a:rPr lang="en-US" altLang="ko-KR" b="1" dirty="0" err="1">
                <a:ea typeface="Consolas" panose="020B0609020204030204" pitchFamily="49" charset="0"/>
                <a:cs typeface="Arial" panose="020B0604020202020204" pitchFamily="34" charset="0"/>
              </a:rPr>
              <a:t>org.apache.ibatis.annotations.Select</a:t>
            </a:r>
            <a:r>
              <a:rPr lang="en-US" altLang="ko-KR" b="1" dirty="0">
                <a:ea typeface="Consolas" panose="020B0609020204030204" pitchFamily="49" charset="0"/>
                <a:cs typeface="Arial" panose="020B0604020202020204" pitchFamily="34" charset="0"/>
              </a:rPr>
              <a:t>;</a:t>
            </a:r>
            <a:endParaRPr lang="ko-KR" altLang="ko-KR" b="1" dirty="0"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 dirty="0">
                <a:ea typeface="Consolas" panose="020B0609020204030204" pitchFamily="49" charset="0"/>
                <a:cs typeface="Arial" panose="020B0604020202020204" pitchFamily="34" charset="0"/>
              </a:rPr>
              <a:t>import </a:t>
            </a:r>
            <a:r>
              <a:rPr lang="en-US" altLang="ko-KR" b="1" dirty="0" err="1">
                <a:ea typeface="Consolas" panose="020B0609020204030204" pitchFamily="49" charset="0"/>
                <a:cs typeface="Arial" panose="020B0604020202020204" pitchFamily="34" charset="0"/>
              </a:rPr>
              <a:t>org.zerock.domain.BoardVO</a:t>
            </a:r>
            <a:r>
              <a:rPr lang="en-US" altLang="ko-KR" b="1" dirty="0">
                <a:ea typeface="Consolas" panose="020B0609020204030204" pitchFamily="49" charset="0"/>
                <a:cs typeface="Arial" panose="020B0604020202020204" pitchFamily="34" charset="0"/>
              </a:rPr>
              <a:t>;</a:t>
            </a:r>
            <a:endParaRPr lang="ko-KR" altLang="ko-KR" b="1" dirty="0"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 dirty="0">
                <a:ea typeface="Consolas" panose="020B0609020204030204" pitchFamily="49" charset="0"/>
                <a:cs typeface="Arial" panose="020B0604020202020204" pitchFamily="34" charset="0"/>
              </a:rPr>
              <a:t> </a:t>
            </a:r>
            <a:endParaRPr lang="ko-KR" altLang="ko-KR" b="1" dirty="0"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 dirty="0">
                <a:ea typeface="Consolas" panose="020B0609020204030204" pitchFamily="49" charset="0"/>
                <a:cs typeface="Arial" panose="020B0604020202020204" pitchFamily="34" charset="0"/>
              </a:rPr>
              <a:t>public interface </a:t>
            </a:r>
            <a:r>
              <a:rPr lang="en-US" altLang="ko-KR" b="1" dirty="0" err="1">
                <a:ea typeface="Consolas" panose="020B0609020204030204" pitchFamily="49" charset="0"/>
                <a:cs typeface="Arial" panose="020B0604020202020204" pitchFamily="34" charset="0"/>
              </a:rPr>
              <a:t>BoardMapper</a:t>
            </a:r>
            <a:r>
              <a:rPr lang="en-US" altLang="ko-KR" b="1" dirty="0">
                <a:ea typeface="Consolas" panose="020B0609020204030204" pitchFamily="49" charset="0"/>
                <a:cs typeface="Arial" panose="020B0604020202020204" pitchFamily="34" charset="0"/>
              </a:rPr>
              <a:t> {</a:t>
            </a:r>
            <a:endParaRPr lang="ko-KR" altLang="ko-KR" b="1" dirty="0"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 dirty="0">
                <a:ea typeface="Consolas" panose="020B0609020204030204" pitchFamily="49" charset="0"/>
                <a:cs typeface="Arial" panose="020B0604020202020204" pitchFamily="34" charset="0"/>
              </a:rPr>
              <a:t> </a:t>
            </a:r>
            <a:endParaRPr lang="ko-KR" altLang="ko-KR" b="1" dirty="0"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 dirty="0">
                <a:ea typeface="Consolas" panose="020B0609020204030204" pitchFamily="49" charset="0"/>
                <a:cs typeface="Arial" panose="020B0604020202020204" pitchFamily="34" charset="0"/>
              </a:rPr>
              <a:t>  @Select("select * from </a:t>
            </a:r>
            <a:r>
              <a:rPr lang="en-US" altLang="ko-KR" b="1" dirty="0" err="1">
                <a:ea typeface="Consolas" panose="020B0609020204030204" pitchFamily="49" charset="0"/>
                <a:cs typeface="Arial" panose="020B0604020202020204" pitchFamily="34" charset="0"/>
              </a:rPr>
              <a:t>tbl_board</a:t>
            </a:r>
            <a:r>
              <a:rPr lang="en-US" altLang="ko-KR" b="1" dirty="0">
                <a:ea typeface="Consolas" panose="020B0609020204030204" pitchFamily="49" charset="0"/>
                <a:cs typeface="Arial" panose="020B0604020202020204" pitchFamily="34" charset="0"/>
              </a:rPr>
              <a:t> where </a:t>
            </a:r>
            <a:r>
              <a:rPr lang="en-US" altLang="ko-KR" b="1" dirty="0" err="1">
                <a:ea typeface="Consolas" panose="020B0609020204030204" pitchFamily="49" charset="0"/>
                <a:cs typeface="Arial" panose="020B0604020202020204" pitchFamily="34" charset="0"/>
              </a:rPr>
              <a:t>bno</a:t>
            </a:r>
            <a:r>
              <a:rPr lang="en-US" altLang="ko-KR" b="1" dirty="0">
                <a:ea typeface="Consolas" panose="020B0609020204030204" pitchFamily="49" charset="0"/>
                <a:cs typeface="Arial" panose="020B0604020202020204" pitchFamily="34" charset="0"/>
              </a:rPr>
              <a:t> &gt; 0")</a:t>
            </a:r>
            <a:endParaRPr lang="ko-KR" altLang="ko-KR" b="1" dirty="0"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 dirty="0">
                <a:ea typeface="Consolas" panose="020B0609020204030204" pitchFamily="49" charset="0"/>
                <a:cs typeface="Arial" panose="020B0604020202020204" pitchFamily="34" charset="0"/>
              </a:rPr>
              <a:t>  public List&lt;</a:t>
            </a:r>
            <a:r>
              <a:rPr lang="en-US" altLang="ko-KR" b="1" dirty="0" err="1">
                <a:ea typeface="Consolas" panose="020B0609020204030204" pitchFamily="49" charset="0"/>
                <a:cs typeface="Arial" panose="020B0604020202020204" pitchFamily="34" charset="0"/>
              </a:rPr>
              <a:t>BoardVO</a:t>
            </a:r>
            <a:r>
              <a:rPr lang="en-US" altLang="ko-KR" b="1" dirty="0">
                <a:ea typeface="Consolas" panose="020B0609020204030204" pitchFamily="49" charset="0"/>
                <a:cs typeface="Arial" panose="020B0604020202020204" pitchFamily="34" charset="0"/>
              </a:rPr>
              <a:t>&gt; </a:t>
            </a:r>
            <a:r>
              <a:rPr lang="en-US" altLang="ko-KR" b="1" dirty="0" err="1">
                <a:ea typeface="Consolas" panose="020B0609020204030204" pitchFamily="49" charset="0"/>
                <a:cs typeface="Arial" panose="020B0604020202020204" pitchFamily="34" charset="0"/>
              </a:rPr>
              <a:t>getList</a:t>
            </a:r>
            <a:r>
              <a:rPr lang="en-US" altLang="ko-KR" b="1" dirty="0">
                <a:ea typeface="Consolas" panose="020B0609020204030204" pitchFamily="49" charset="0"/>
                <a:cs typeface="Arial" panose="020B0604020202020204" pitchFamily="34" charset="0"/>
              </a:rPr>
              <a:t>();</a:t>
            </a:r>
            <a:endParaRPr lang="ko-KR" altLang="ko-KR" b="1" dirty="0"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 dirty="0">
                <a:ea typeface="Consolas" panose="020B0609020204030204" pitchFamily="49" charset="0"/>
                <a:cs typeface="Arial" panose="020B0604020202020204" pitchFamily="34" charset="0"/>
              </a:rPr>
              <a:t> </a:t>
            </a:r>
            <a:endParaRPr lang="ko-KR" altLang="ko-KR" b="1" dirty="0"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 dirty="0">
                <a:ea typeface="Consolas" panose="020B0609020204030204" pitchFamily="49" charset="0"/>
                <a:cs typeface="Arial" panose="020B0604020202020204" pitchFamily="34" charset="0"/>
              </a:rPr>
              <a:t>}</a:t>
            </a:r>
            <a:endParaRPr lang="ko-KR" altLang="ko-KR" b="1" dirty="0">
              <a:ea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900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BAC8D6-F4CB-4D48-BCFC-207B713AA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BoardMapper</a:t>
            </a:r>
            <a:r>
              <a:rPr lang="ko-KR" altLang="en-US"/>
              <a:t>의 테스트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EC39B1F-4251-4665-8454-86A57A4300A5}"/>
              </a:ext>
            </a:extLst>
          </p:cNvPr>
          <p:cNvSpPr/>
          <p:nvPr/>
        </p:nvSpPr>
        <p:spPr>
          <a:xfrm>
            <a:off x="628650" y="1128321"/>
            <a:ext cx="6312716" cy="34163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200" dirty="0" smtClean="0">
                <a:ea typeface="Consolas" panose="020B0609020204030204" pitchFamily="49" charset="0"/>
                <a:cs typeface="Arial" panose="020B0604020202020204" pitchFamily="34" charset="0"/>
              </a:rPr>
              <a:t>@</a:t>
            </a:r>
            <a:r>
              <a:rPr lang="en-US" altLang="ko-KR" sz="1200" dirty="0" err="1">
                <a:ea typeface="Consolas" panose="020B0609020204030204" pitchFamily="49" charset="0"/>
                <a:cs typeface="Arial" panose="020B0604020202020204" pitchFamily="34" charset="0"/>
              </a:rPr>
              <a:t>RunWith</a:t>
            </a:r>
            <a:r>
              <a:rPr lang="en-US" altLang="ko-KR" sz="1200" dirty="0">
                <a:ea typeface="Consolas" panose="020B0609020204030204" pitchFamily="49" charset="0"/>
                <a:cs typeface="Arial" panose="020B0604020202020204" pitchFamily="34" charset="0"/>
              </a:rPr>
              <a:t>(SpringJUnit4ClassRunner.class)</a:t>
            </a:r>
            <a:endParaRPr lang="ko-KR" altLang="ko-KR" sz="1200" dirty="0"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200" dirty="0">
                <a:ea typeface="Consolas" panose="020B0609020204030204" pitchFamily="49" charset="0"/>
                <a:cs typeface="Arial" panose="020B0604020202020204" pitchFamily="34" charset="0"/>
              </a:rPr>
              <a:t>@</a:t>
            </a:r>
            <a:r>
              <a:rPr lang="en-US" altLang="ko-KR" sz="1200" dirty="0" err="1">
                <a:ea typeface="Consolas" panose="020B0609020204030204" pitchFamily="49" charset="0"/>
                <a:cs typeface="Arial" panose="020B0604020202020204" pitchFamily="34" charset="0"/>
              </a:rPr>
              <a:t>ContextConfiguration</a:t>
            </a:r>
            <a:r>
              <a:rPr lang="en-US" altLang="ko-KR" sz="1200" dirty="0">
                <a:ea typeface="Consolas" panose="020B0609020204030204" pitchFamily="49" charset="0"/>
                <a:cs typeface="Arial" panose="020B0604020202020204" pitchFamily="34" charset="0"/>
              </a:rPr>
              <a:t>("file:src/main/webapp/WEB-INF/spring/root-context.xml")</a:t>
            </a:r>
            <a:endParaRPr lang="ko-KR" altLang="ko-KR" sz="1200" dirty="0"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200" dirty="0">
                <a:ea typeface="Consolas" panose="020B0609020204030204" pitchFamily="49" charset="0"/>
                <a:cs typeface="Arial" panose="020B0604020202020204" pitchFamily="34" charset="0"/>
              </a:rPr>
              <a:t>@Log4j</a:t>
            </a:r>
            <a:endParaRPr lang="ko-KR" altLang="ko-KR" sz="1200" dirty="0"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200" dirty="0">
                <a:ea typeface="Consolas" panose="020B0609020204030204" pitchFamily="49" charset="0"/>
                <a:cs typeface="Arial" panose="020B0604020202020204" pitchFamily="34" charset="0"/>
              </a:rPr>
              <a:t>public class </a:t>
            </a:r>
            <a:r>
              <a:rPr lang="en-US" altLang="ko-KR" sz="1200" dirty="0" err="1">
                <a:ea typeface="Consolas" panose="020B0609020204030204" pitchFamily="49" charset="0"/>
                <a:cs typeface="Arial" panose="020B0604020202020204" pitchFamily="34" charset="0"/>
              </a:rPr>
              <a:t>BoardMapperTests</a:t>
            </a:r>
            <a:r>
              <a:rPr lang="en-US" altLang="ko-KR" sz="1200" dirty="0">
                <a:ea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ko-KR" sz="1200" dirty="0" smtClean="0">
                <a:ea typeface="Consolas" panose="020B0609020204030204" pitchFamily="49" charset="0"/>
                <a:cs typeface="Arial" panose="020B0604020202020204" pitchFamily="34" charset="0"/>
              </a:rPr>
              <a:t>{</a:t>
            </a:r>
            <a:r>
              <a:rPr lang="en-US" altLang="ko-KR" sz="1200" dirty="0">
                <a:ea typeface="Consolas" panose="020B0609020204030204" pitchFamily="49" charset="0"/>
                <a:cs typeface="Arial" panose="020B0604020202020204" pitchFamily="34" charset="0"/>
              </a:rPr>
              <a:t> </a:t>
            </a:r>
            <a:endParaRPr lang="ko-KR" altLang="ko-KR" sz="1200" dirty="0"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200" dirty="0">
                <a:ea typeface="Consolas" panose="020B0609020204030204" pitchFamily="49" charset="0"/>
                <a:cs typeface="Arial" panose="020B0604020202020204" pitchFamily="34" charset="0"/>
              </a:rPr>
              <a:t>  @Setter(</a:t>
            </a:r>
            <a:r>
              <a:rPr lang="en-US" altLang="ko-KR" sz="1200" dirty="0" err="1">
                <a:ea typeface="Consolas" panose="020B0609020204030204" pitchFamily="49" charset="0"/>
                <a:cs typeface="Arial" panose="020B0604020202020204" pitchFamily="34" charset="0"/>
              </a:rPr>
              <a:t>onMethod</a:t>
            </a:r>
            <a:r>
              <a:rPr lang="en-US" altLang="ko-KR" sz="1200" dirty="0">
                <a:ea typeface="Consolas" panose="020B0609020204030204" pitchFamily="49" charset="0"/>
                <a:cs typeface="Arial" panose="020B0604020202020204" pitchFamily="34" charset="0"/>
              </a:rPr>
              <a:t> = @__({ @</a:t>
            </a:r>
            <a:r>
              <a:rPr lang="en-US" altLang="ko-KR" sz="1200" dirty="0" err="1">
                <a:ea typeface="Consolas" panose="020B0609020204030204" pitchFamily="49" charset="0"/>
                <a:cs typeface="Arial" panose="020B0604020202020204" pitchFamily="34" charset="0"/>
              </a:rPr>
              <a:t>Autowired</a:t>
            </a:r>
            <a:r>
              <a:rPr lang="en-US" altLang="ko-KR" sz="1200" dirty="0">
                <a:ea typeface="Consolas" panose="020B0609020204030204" pitchFamily="49" charset="0"/>
                <a:cs typeface="Arial" panose="020B0604020202020204" pitchFamily="34" charset="0"/>
              </a:rPr>
              <a:t> }))</a:t>
            </a:r>
            <a:endParaRPr lang="ko-KR" altLang="ko-KR" sz="1200" dirty="0"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200" dirty="0">
                <a:ea typeface="Consolas" panose="020B0609020204030204" pitchFamily="49" charset="0"/>
                <a:cs typeface="Arial" panose="020B0604020202020204" pitchFamily="34" charset="0"/>
              </a:rPr>
              <a:t>  private </a:t>
            </a:r>
            <a:r>
              <a:rPr lang="en-US" altLang="ko-KR" sz="1200" dirty="0" err="1">
                <a:ea typeface="Consolas" panose="020B0609020204030204" pitchFamily="49" charset="0"/>
                <a:cs typeface="Arial" panose="020B0604020202020204" pitchFamily="34" charset="0"/>
              </a:rPr>
              <a:t>BoardMapper</a:t>
            </a:r>
            <a:r>
              <a:rPr lang="en-US" altLang="ko-KR" sz="1200" dirty="0">
                <a:ea typeface="Consolas" panose="020B0609020204030204" pitchFamily="49" charset="0"/>
                <a:cs typeface="Arial" panose="020B0604020202020204" pitchFamily="34" charset="0"/>
              </a:rPr>
              <a:t> mapper;</a:t>
            </a:r>
            <a:endParaRPr lang="ko-KR" altLang="ko-KR" sz="1200" dirty="0"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200" dirty="0">
                <a:ea typeface="Consolas" panose="020B0609020204030204" pitchFamily="49" charset="0"/>
                <a:cs typeface="Arial" panose="020B0604020202020204" pitchFamily="34" charset="0"/>
              </a:rPr>
              <a:t>  </a:t>
            </a:r>
            <a:endParaRPr lang="ko-KR" altLang="ko-KR" sz="1200" dirty="0"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200" dirty="0">
                <a:ea typeface="Consolas" panose="020B0609020204030204" pitchFamily="49" charset="0"/>
                <a:cs typeface="Arial" panose="020B0604020202020204" pitchFamily="34" charset="0"/>
              </a:rPr>
              <a:t>  @Test</a:t>
            </a:r>
            <a:endParaRPr lang="ko-KR" altLang="ko-KR" sz="1200" dirty="0"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200" dirty="0">
                <a:ea typeface="Consolas" panose="020B0609020204030204" pitchFamily="49" charset="0"/>
                <a:cs typeface="Arial" panose="020B0604020202020204" pitchFamily="34" charset="0"/>
              </a:rPr>
              <a:t>  public void </a:t>
            </a:r>
            <a:r>
              <a:rPr lang="en-US" altLang="ko-KR" sz="1200" dirty="0" err="1">
                <a:ea typeface="Consolas" panose="020B0609020204030204" pitchFamily="49" charset="0"/>
                <a:cs typeface="Arial" panose="020B0604020202020204" pitchFamily="34" charset="0"/>
              </a:rPr>
              <a:t>testGetList</a:t>
            </a:r>
            <a:r>
              <a:rPr lang="en-US" altLang="ko-KR" sz="1200" dirty="0">
                <a:ea typeface="Consolas" panose="020B0609020204030204" pitchFamily="49" charset="0"/>
                <a:cs typeface="Arial" panose="020B0604020202020204" pitchFamily="34" charset="0"/>
              </a:rPr>
              <a:t>() </a:t>
            </a:r>
            <a:r>
              <a:rPr lang="en-US" altLang="ko-KR" sz="1200" dirty="0" smtClean="0">
                <a:ea typeface="Consolas" panose="020B0609020204030204" pitchFamily="49" charset="0"/>
                <a:cs typeface="Arial" panose="020B0604020202020204" pitchFamily="34" charset="0"/>
              </a:rPr>
              <a:t>{</a:t>
            </a:r>
            <a:r>
              <a:rPr lang="en-US" altLang="ko-KR" sz="1200" dirty="0">
                <a:ea typeface="Consolas" panose="020B0609020204030204" pitchFamily="49" charset="0"/>
                <a:cs typeface="Arial" panose="020B0604020202020204" pitchFamily="34" charset="0"/>
              </a:rPr>
              <a:t> </a:t>
            </a:r>
            <a:endParaRPr lang="ko-KR" altLang="ko-KR" sz="1200" dirty="0"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200" dirty="0">
                <a:ea typeface="Consolas" panose="020B0609020204030204" pitchFamily="49" charset="0"/>
                <a:cs typeface="Arial" panose="020B0604020202020204" pitchFamily="34" charset="0"/>
              </a:rPr>
              <a:t>    </a:t>
            </a:r>
            <a:r>
              <a:rPr lang="en-US" altLang="ko-KR" sz="1200" dirty="0" err="1">
                <a:ea typeface="Consolas" panose="020B0609020204030204" pitchFamily="49" charset="0"/>
                <a:cs typeface="Arial" panose="020B0604020202020204" pitchFamily="34" charset="0"/>
              </a:rPr>
              <a:t>mapper.getList</a:t>
            </a:r>
            <a:r>
              <a:rPr lang="en-US" altLang="ko-KR" sz="1200" dirty="0">
                <a:ea typeface="Consolas" panose="020B0609020204030204" pitchFamily="49" charset="0"/>
                <a:cs typeface="Arial" panose="020B0604020202020204" pitchFamily="34" charset="0"/>
              </a:rPr>
              <a:t>().</a:t>
            </a:r>
            <a:r>
              <a:rPr lang="en-US" altLang="ko-KR" sz="1200" dirty="0" err="1">
                <a:ea typeface="Consolas" panose="020B0609020204030204" pitchFamily="49" charset="0"/>
                <a:cs typeface="Arial" panose="020B0604020202020204" pitchFamily="34" charset="0"/>
              </a:rPr>
              <a:t>forEach</a:t>
            </a:r>
            <a:r>
              <a:rPr lang="en-US" altLang="ko-KR" sz="1200" dirty="0">
                <a:ea typeface="Consolas" panose="020B0609020204030204" pitchFamily="49" charset="0"/>
                <a:cs typeface="Arial" panose="020B0604020202020204" pitchFamily="34" charset="0"/>
              </a:rPr>
              <a:t>(board -&gt; log.info(board</a:t>
            </a:r>
            <a:r>
              <a:rPr lang="en-US" altLang="ko-KR" sz="1200" dirty="0" smtClean="0">
                <a:ea typeface="Consolas" panose="020B0609020204030204" pitchFamily="49" charset="0"/>
                <a:cs typeface="Arial" panose="020B0604020202020204" pitchFamily="34" charset="0"/>
              </a:rPr>
              <a:t>));</a:t>
            </a:r>
            <a:r>
              <a:rPr lang="en-US" altLang="ko-KR" sz="1200" dirty="0">
                <a:ea typeface="Consolas" panose="020B0609020204030204" pitchFamily="49" charset="0"/>
                <a:cs typeface="Arial" panose="020B0604020202020204" pitchFamily="34" charset="0"/>
              </a:rPr>
              <a:t> </a:t>
            </a:r>
            <a:endParaRPr lang="ko-KR" altLang="ko-KR" sz="1200" dirty="0"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200" dirty="0">
                <a:ea typeface="Consolas" panose="020B0609020204030204" pitchFamily="49" charset="0"/>
                <a:cs typeface="Arial" panose="020B0604020202020204" pitchFamily="34" charset="0"/>
              </a:rPr>
              <a:t>  }</a:t>
            </a:r>
            <a:endParaRPr lang="ko-KR" altLang="ko-KR" sz="1200" dirty="0"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1200" dirty="0">
                <a:ea typeface="Consolas" panose="020B0609020204030204" pitchFamily="49" charset="0"/>
                <a:cs typeface="Arial" panose="020B0604020202020204" pitchFamily="34" charset="0"/>
              </a:rPr>
              <a:t>}</a:t>
            </a:r>
            <a:endParaRPr lang="ko-KR" altLang="ko-KR" sz="1200" dirty="0">
              <a:ea typeface="Consolas" panose="020B0609020204030204" pitchFamily="49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417E30-BD3A-4481-A599-D14E2CE5F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612457"/>
            <a:ext cx="6312716" cy="20150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099614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13A988-F224-4681-8220-C8AB94931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Objectives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44AB1D-3FF4-4D1A-B438-52C18F3D1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ko-KR"/>
              <a:t>스프링 </a:t>
            </a:r>
            <a:r>
              <a:rPr lang="en-US" altLang="ko-KR"/>
              <a:t>MVC</a:t>
            </a:r>
            <a:r>
              <a:rPr lang="ko-KR" altLang="ko-KR"/>
              <a:t>를 이용하는 웹 프로젝트 전체 구조에 대한 이해 </a:t>
            </a:r>
          </a:p>
          <a:p>
            <a:pPr lvl="0"/>
            <a:r>
              <a:rPr lang="ko-KR" altLang="ko-KR"/>
              <a:t>개발의 각 단계에 필요한 설정 및 테스트 환경 </a:t>
            </a:r>
          </a:p>
          <a:p>
            <a:pPr lvl="0"/>
            <a:r>
              <a:rPr lang="ko-KR" altLang="ko-KR"/>
              <a:t>기본적인 등록</a:t>
            </a:r>
            <a:r>
              <a:rPr lang="en-US" altLang="ko-KR"/>
              <a:t>, </a:t>
            </a:r>
            <a:r>
              <a:rPr lang="ko-KR" altLang="ko-KR"/>
              <a:t>수정</a:t>
            </a:r>
            <a:r>
              <a:rPr lang="en-US" altLang="ko-KR"/>
              <a:t>, </a:t>
            </a:r>
            <a:r>
              <a:rPr lang="ko-KR" altLang="ko-KR"/>
              <a:t>삭제</a:t>
            </a:r>
            <a:r>
              <a:rPr lang="en-US" altLang="ko-KR"/>
              <a:t>, </a:t>
            </a:r>
            <a:r>
              <a:rPr lang="ko-KR" altLang="ko-KR"/>
              <a:t>조회</a:t>
            </a:r>
            <a:r>
              <a:rPr lang="en-US" altLang="ko-KR"/>
              <a:t>, </a:t>
            </a:r>
            <a:r>
              <a:rPr lang="ko-KR" altLang="ko-KR"/>
              <a:t>리스트 구현 </a:t>
            </a:r>
          </a:p>
          <a:p>
            <a:pPr lvl="0"/>
            <a:r>
              <a:rPr lang="ko-KR" altLang="ko-KR"/>
              <a:t>목록</a:t>
            </a:r>
            <a:r>
              <a:rPr lang="en-US" altLang="ko-KR"/>
              <a:t>(</a:t>
            </a:r>
            <a:r>
              <a:rPr lang="ko-KR" altLang="ko-KR"/>
              <a:t>리스트</a:t>
            </a:r>
            <a:r>
              <a:rPr lang="en-US" altLang="ko-KR"/>
              <a:t>) </a:t>
            </a:r>
            <a:r>
              <a:rPr lang="ko-KR" altLang="ko-KR"/>
              <a:t>화면의 페이징</a:t>
            </a:r>
            <a:r>
              <a:rPr lang="en-US" altLang="ko-KR"/>
              <a:t>(paging) </a:t>
            </a:r>
            <a:r>
              <a:rPr lang="ko-KR" altLang="ko-KR"/>
              <a:t>처리 </a:t>
            </a:r>
          </a:p>
          <a:p>
            <a:pPr lvl="0"/>
            <a:r>
              <a:rPr lang="ko-KR" altLang="ko-KR"/>
              <a:t>검색 처리와 페이지 이동  </a:t>
            </a:r>
          </a:p>
        </p:txBody>
      </p:sp>
    </p:spTree>
    <p:extLst>
      <p:ext uri="{BB962C8B-B14F-4D97-AF65-F5344CB8AC3E}">
        <p14:creationId xmlns:p14="http://schemas.microsoft.com/office/powerpoint/2010/main" val="21014048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5F9EE3-DCDF-4ABA-99F2-6AFF721D1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Mapper XML</a:t>
            </a:r>
            <a:r>
              <a:rPr lang="ko-KR" altLang="en-US"/>
              <a:t>파일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2F369C-636E-4E9D-8288-6850AC919F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12733" y="1312308"/>
            <a:ext cx="3919325" cy="18838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DC703AB-9945-45A9-9B2E-D42F0C1679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282362"/>
              </p:ext>
            </p:extLst>
          </p:nvPr>
        </p:nvGraphicFramePr>
        <p:xfrm>
          <a:off x="912733" y="3429000"/>
          <a:ext cx="6318844" cy="28310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318844">
                  <a:extLst>
                    <a:ext uri="{9D8B030D-6E8A-4147-A177-3AD203B41FA5}">
                      <a16:colId xmlns:a16="http://schemas.microsoft.com/office/drawing/2014/main" val="1017954795"/>
                    </a:ext>
                  </a:extLst>
                </a:gridCol>
              </a:tblGrid>
              <a:tr h="219187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BoardMapper.xml</a:t>
                      </a:r>
                      <a:endParaRPr lang="ko-KR" sz="110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7828962"/>
                  </a:ext>
                </a:extLst>
              </a:tr>
              <a:tr h="2611891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&lt;?xml version="1.0" encoding="UTF-8" ?&gt;</a:t>
                      </a:r>
                      <a:endParaRPr lang="ko-KR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&lt;!DOCTYPE mapper</a:t>
                      </a:r>
                      <a:endParaRPr lang="ko-KR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  PUBLIC "-//mybatis.org//DTD Mapper 3.0//EN"</a:t>
                      </a:r>
                      <a:endParaRPr lang="ko-KR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  "http://mybatis.org/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</a:rPr>
                        <a:t>dtd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/mybatis-3-mapper.dtd"&gt;</a:t>
                      </a:r>
                      <a:endParaRPr lang="ko-KR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&lt;mapper namespace="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</a:rPr>
                        <a:t>org.zerock.mapper.BoardMapper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"&gt;</a:t>
                      </a:r>
                      <a:endParaRPr lang="ko-KR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&lt;select id="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</a:rPr>
                        <a:t>getList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"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</a:rPr>
                        <a:t>resultType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="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</a:rPr>
                        <a:t>org.zerock.domain.BoardVO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"&gt;</a:t>
                      </a:r>
                      <a:endParaRPr lang="ko-KR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select * from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</a:rPr>
                        <a:t>tbl_board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 where </a:t>
                      </a:r>
                      <a:r>
                        <a:rPr lang="en-US" sz="1100" u="sng" dirty="0" err="1">
                          <a:solidFill>
                            <a:schemeClr val="tx1"/>
                          </a:solidFill>
                          <a:effectLst/>
                        </a:rPr>
                        <a:t>bno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 &gt; 0</a:t>
                      </a:r>
                      <a:endParaRPr lang="ko-KR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&lt;/select&gt;</a:t>
                      </a:r>
                      <a:endParaRPr lang="ko-KR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&lt;/mapper&gt;</a:t>
                      </a:r>
                      <a:endParaRPr lang="ko-KR" sz="1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498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7322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09A685-9860-4628-BFC7-01A6BFD02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게시물 등록</a:t>
            </a:r>
            <a:r>
              <a:rPr lang="en-US" altLang="ko-KR"/>
              <a:t>(Create)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F2E27A-544B-4337-9FC7-866887D28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생성된 게시물의 번호를 사용하는지에 따른 구분 </a:t>
            </a:r>
            <a:endParaRPr lang="en-US" altLang="ko-KR"/>
          </a:p>
          <a:p>
            <a:pPr lvl="1"/>
            <a:r>
              <a:rPr lang="en-US" altLang="ko-KR" sz="2100"/>
              <a:t>insert</a:t>
            </a:r>
            <a:r>
              <a:rPr lang="ko-KR" altLang="ko-KR" sz="2100"/>
              <a:t>만 처리되고 생성된 </a:t>
            </a:r>
            <a:r>
              <a:rPr lang="en-US" altLang="ko-KR" sz="2100"/>
              <a:t>PK </a:t>
            </a:r>
            <a:r>
              <a:rPr lang="ko-KR" altLang="ko-KR" sz="2100"/>
              <a:t>값을 알 필요가 없는 경우 </a:t>
            </a:r>
          </a:p>
          <a:p>
            <a:pPr lvl="1"/>
            <a:r>
              <a:rPr lang="en-US" altLang="ko-KR" sz="2100"/>
              <a:t>insert</a:t>
            </a:r>
            <a:r>
              <a:rPr lang="ko-KR" altLang="ko-KR" sz="2100"/>
              <a:t>문이 실행되고</a:t>
            </a:r>
            <a:r>
              <a:rPr lang="en-US" altLang="ko-KR" sz="2100"/>
              <a:t>, </a:t>
            </a:r>
            <a:r>
              <a:rPr lang="ko-KR" altLang="ko-KR" sz="2100"/>
              <a:t>생성된</a:t>
            </a:r>
            <a:r>
              <a:rPr lang="en-US" altLang="ko-KR" sz="2100"/>
              <a:t> PK </a:t>
            </a:r>
            <a:r>
              <a:rPr lang="ko-KR" altLang="ko-KR" sz="2100"/>
              <a:t>값을 알아야 하는 경우 </a:t>
            </a:r>
            <a:endParaRPr lang="en-US" altLang="ko-KR" sz="2100"/>
          </a:p>
          <a:p>
            <a:pPr lvl="2"/>
            <a:r>
              <a:rPr lang="en-US" altLang="ko-KR" sz="1800"/>
              <a:t>&lt;selectkey&gt; </a:t>
            </a:r>
            <a:r>
              <a:rPr lang="ko-KR" altLang="en-US" sz="1800"/>
              <a:t>사용 </a:t>
            </a:r>
            <a:endParaRPr lang="ko-KR" altLang="ko-KR" sz="1800"/>
          </a:p>
          <a:p>
            <a:pPr lvl="1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CE01D51-2408-4DED-8067-CF0747B3722E}"/>
              </a:ext>
            </a:extLst>
          </p:cNvPr>
          <p:cNvSpPr/>
          <p:nvPr/>
        </p:nvSpPr>
        <p:spPr>
          <a:xfrm>
            <a:off x="801148" y="2775060"/>
            <a:ext cx="7176782" cy="31378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>
                <a:ea typeface="Consolas" panose="020B0609020204030204" pitchFamily="49" charset="0"/>
                <a:cs typeface="Arial" panose="020B0604020202020204" pitchFamily="34" charset="0"/>
              </a:rPr>
              <a:t>public interface BoardMapper {</a:t>
            </a:r>
            <a:endParaRPr lang="ko-KR" altLang="ko-KR" sz="1600" b="1"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>
                <a:ea typeface="Consolas" panose="020B0609020204030204" pitchFamily="49" charset="0"/>
                <a:cs typeface="Arial" panose="020B0604020202020204" pitchFamily="34" charset="0"/>
              </a:rPr>
              <a:t> </a:t>
            </a:r>
            <a:endParaRPr lang="ko-KR" altLang="ko-KR" sz="1600" b="1"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>
                <a:ea typeface="Consolas" panose="020B0609020204030204" pitchFamily="49" charset="0"/>
                <a:cs typeface="Arial" panose="020B0604020202020204" pitchFamily="34" charset="0"/>
              </a:rPr>
              <a:t>  // @Select("select * from tbl_board where bno &gt; 0")</a:t>
            </a:r>
            <a:endParaRPr lang="ko-KR" altLang="ko-KR" sz="1600" b="1"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>
                <a:ea typeface="Consolas" panose="020B0609020204030204" pitchFamily="49" charset="0"/>
                <a:cs typeface="Arial" panose="020B0604020202020204" pitchFamily="34" charset="0"/>
              </a:rPr>
              <a:t>  public List&lt;BoardVO&gt; getList();</a:t>
            </a:r>
            <a:endParaRPr lang="ko-KR" altLang="ko-KR" sz="1600" b="1"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>
                <a:ea typeface="Consolas" panose="020B0609020204030204" pitchFamily="49" charset="0"/>
                <a:cs typeface="Arial" panose="020B0604020202020204" pitchFamily="34" charset="0"/>
              </a:rPr>
              <a:t> </a:t>
            </a:r>
            <a:endParaRPr lang="ko-KR" altLang="ko-KR" sz="1600" b="1"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>
                <a:ea typeface="Consolas" panose="020B0609020204030204" pitchFamily="49" charset="0"/>
                <a:cs typeface="Arial" panose="020B0604020202020204" pitchFamily="34" charset="0"/>
              </a:rPr>
              <a:t>  public void insert(BoardVO board);</a:t>
            </a:r>
            <a:endParaRPr lang="ko-KR" altLang="ko-KR" sz="1600" b="1"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>
                <a:ea typeface="Consolas" panose="020B0609020204030204" pitchFamily="49" charset="0"/>
                <a:cs typeface="Arial" panose="020B0604020202020204" pitchFamily="34" charset="0"/>
              </a:rPr>
              <a:t> </a:t>
            </a:r>
            <a:endParaRPr lang="ko-KR" altLang="ko-KR" sz="1600" b="1"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>
                <a:ea typeface="Consolas" panose="020B0609020204030204" pitchFamily="49" charset="0"/>
                <a:cs typeface="Arial" panose="020B0604020202020204" pitchFamily="34" charset="0"/>
              </a:rPr>
              <a:t>  public void insertSelectKey(BoardVO board);</a:t>
            </a:r>
            <a:endParaRPr lang="ko-KR" altLang="ko-KR" sz="1600" b="1"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>
                <a:ea typeface="Consolas" panose="020B0609020204030204" pitchFamily="49" charset="0"/>
                <a:cs typeface="Arial" panose="020B0604020202020204" pitchFamily="34" charset="0"/>
              </a:rPr>
              <a:t> </a:t>
            </a:r>
            <a:endParaRPr lang="ko-KR" altLang="ko-KR" sz="1600" b="1"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>
                <a:ea typeface="Consolas" panose="020B0609020204030204" pitchFamily="49" charset="0"/>
                <a:cs typeface="Arial" panose="020B0604020202020204" pitchFamily="34" charset="0"/>
              </a:rPr>
              <a:t>}</a:t>
            </a:r>
            <a:endParaRPr lang="ko-KR" altLang="ko-KR" sz="1600" b="1">
              <a:ea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079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F1D2B4-8F08-44CF-8B0A-56BFFA1FA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BoardMapper.xml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57504BA-2BEC-4F41-8822-BBA11F8DF9F3}"/>
              </a:ext>
            </a:extLst>
          </p:cNvPr>
          <p:cNvSpPr/>
          <p:nvPr/>
        </p:nvSpPr>
        <p:spPr>
          <a:xfrm>
            <a:off x="519594" y="1042333"/>
            <a:ext cx="7408003" cy="4642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dirty="0">
                <a:ea typeface="Consolas" panose="020B0609020204030204" pitchFamily="49" charset="0"/>
                <a:cs typeface="Arial" panose="020B0604020202020204" pitchFamily="34" charset="0"/>
              </a:rPr>
              <a:t>...</a:t>
            </a:r>
            <a:endParaRPr lang="ko-KR" altLang="ko-KR" sz="1400" dirty="0"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dirty="0">
                <a:ea typeface="Consolas" panose="020B0609020204030204" pitchFamily="49" charset="0"/>
                <a:cs typeface="Arial" panose="020B0604020202020204" pitchFamily="34" charset="0"/>
              </a:rPr>
              <a:t> </a:t>
            </a:r>
            <a:endParaRPr lang="ko-KR" altLang="ko-KR" sz="1400" dirty="0"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dirty="0">
                <a:ea typeface="Consolas" panose="020B0609020204030204" pitchFamily="49" charset="0"/>
                <a:cs typeface="Arial" panose="020B0604020202020204" pitchFamily="34" charset="0"/>
              </a:rPr>
              <a:t>  &lt;insert id="insert"&gt;</a:t>
            </a:r>
            <a:endParaRPr lang="ko-KR" altLang="ko-KR" sz="1400" dirty="0"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dirty="0">
                <a:ea typeface="Consolas" panose="020B0609020204030204" pitchFamily="49" charset="0"/>
                <a:cs typeface="Arial" panose="020B0604020202020204" pitchFamily="34" charset="0"/>
              </a:rPr>
              <a:t>    insert into </a:t>
            </a:r>
            <a:r>
              <a:rPr lang="en-US" altLang="ko-KR" sz="1400" dirty="0" err="1">
                <a:ea typeface="Consolas" panose="020B0609020204030204" pitchFamily="49" charset="0"/>
                <a:cs typeface="Arial" panose="020B0604020202020204" pitchFamily="34" charset="0"/>
              </a:rPr>
              <a:t>tbl_board</a:t>
            </a:r>
            <a:r>
              <a:rPr lang="en-US" altLang="ko-KR" sz="1400" dirty="0">
                <a:ea typeface="Consolas" panose="020B0609020204030204" pitchFamily="49" charset="0"/>
                <a:cs typeface="Arial" panose="020B0604020202020204" pitchFamily="34" charset="0"/>
              </a:rPr>
              <a:t> (</a:t>
            </a:r>
            <a:r>
              <a:rPr lang="en-US" altLang="ko-KR" sz="1400" dirty="0" err="1">
                <a:ea typeface="Consolas" panose="020B0609020204030204" pitchFamily="49" charset="0"/>
                <a:cs typeface="Arial" panose="020B0604020202020204" pitchFamily="34" charset="0"/>
              </a:rPr>
              <a:t>bno,title,content,writer</a:t>
            </a:r>
            <a:r>
              <a:rPr lang="en-US" altLang="ko-KR" sz="1400" dirty="0">
                <a:ea typeface="Consolas" panose="020B0609020204030204" pitchFamily="49" charset="0"/>
                <a:cs typeface="Arial" panose="020B0604020202020204" pitchFamily="34" charset="0"/>
              </a:rPr>
              <a:t>)</a:t>
            </a:r>
            <a:endParaRPr lang="ko-KR" altLang="ko-KR" sz="1400" dirty="0"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dirty="0">
                <a:ea typeface="Consolas" panose="020B0609020204030204" pitchFamily="49" charset="0"/>
                <a:cs typeface="Arial" panose="020B0604020202020204" pitchFamily="34" charset="0"/>
              </a:rPr>
              <a:t>    values (</a:t>
            </a:r>
            <a:r>
              <a:rPr lang="en-US" altLang="ko-KR" sz="1400" dirty="0" err="1">
                <a:ea typeface="Consolas" panose="020B0609020204030204" pitchFamily="49" charset="0"/>
                <a:cs typeface="Arial" panose="020B0604020202020204" pitchFamily="34" charset="0"/>
              </a:rPr>
              <a:t>seq_board.nextval</a:t>
            </a:r>
            <a:r>
              <a:rPr lang="en-US" altLang="ko-KR" sz="1400" dirty="0">
                <a:ea typeface="Consolas" panose="020B0609020204030204" pitchFamily="49" charset="0"/>
                <a:cs typeface="Arial" panose="020B0604020202020204" pitchFamily="34" charset="0"/>
              </a:rPr>
              <a:t>, #{title}, #{content}, #{writer})</a:t>
            </a:r>
            <a:endParaRPr lang="ko-KR" altLang="ko-KR" sz="1400" dirty="0"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dirty="0">
                <a:ea typeface="Consolas" panose="020B0609020204030204" pitchFamily="49" charset="0"/>
                <a:cs typeface="Arial" panose="020B0604020202020204" pitchFamily="34" charset="0"/>
              </a:rPr>
              <a:t>  &lt;/insert&gt;</a:t>
            </a:r>
            <a:endParaRPr lang="ko-KR" altLang="ko-KR" sz="1400" dirty="0"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dirty="0">
                <a:ea typeface="Consolas" panose="020B0609020204030204" pitchFamily="49" charset="0"/>
                <a:cs typeface="Arial" panose="020B0604020202020204" pitchFamily="34" charset="0"/>
              </a:rPr>
              <a:t> </a:t>
            </a:r>
            <a:endParaRPr lang="ko-KR" altLang="ko-KR" sz="1400" dirty="0"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dirty="0">
                <a:ea typeface="Consolas" panose="020B0609020204030204" pitchFamily="49" charset="0"/>
                <a:cs typeface="Arial" panose="020B0604020202020204" pitchFamily="34" charset="0"/>
              </a:rPr>
              <a:t>  &lt;insert id="</a:t>
            </a:r>
            <a:r>
              <a:rPr lang="en-US" altLang="ko-KR" sz="1400" dirty="0" err="1">
                <a:ea typeface="Consolas" panose="020B0609020204030204" pitchFamily="49" charset="0"/>
                <a:cs typeface="Arial" panose="020B0604020202020204" pitchFamily="34" charset="0"/>
              </a:rPr>
              <a:t>insertSelectKey</a:t>
            </a:r>
            <a:r>
              <a:rPr lang="en-US" altLang="ko-KR" sz="1400" dirty="0">
                <a:ea typeface="Consolas" panose="020B0609020204030204" pitchFamily="49" charset="0"/>
                <a:cs typeface="Arial" panose="020B0604020202020204" pitchFamily="34" charset="0"/>
              </a:rPr>
              <a:t>"&gt;</a:t>
            </a:r>
            <a:endParaRPr lang="ko-KR" altLang="ko-KR" sz="1400" dirty="0"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dirty="0">
                <a:ea typeface="Consolas" panose="020B0609020204030204" pitchFamily="49" charset="0"/>
                <a:cs typeface="Arial" panose="020B0604020202020204" pitchFamily="34" charset="0"/>
              </a:rPr>
              <a:t> </a:t>
            </a:r>
            <a:endParaRPr lang="ko-KR" altLang="ko-KR" sz="1400" dirty="0"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dirty="0">
                <a:ea typeface="Consolas" panose="020B0609020204030204" pitchFamily="49" charset="0"/>
                <a:cs typeface="Arial" panose="020B0604020202020204" pitchFamily="34" charset="0"/>
              </a:rPr>
              <a:t>    &lt;</a:t>
            </a:r>
            <a:r>
              <a:rPr lang="en-US" altLang="ko-KR" sz="1400" dirty="0" err="1">
                <a:ea typeface="Consolas" panose="020B0609020204030204" pitchFamily="49" charset="0"/>
                <a:cs typeface="Arial" panose="020B0604020202020204" pitchFamily="34" charset="0"/>
              </a:rPr>
              <a:t>selectKey</a:t>
            </a:r>
            <a:r>
              <a:rPr lang="en-US" altLang="ko-KR" sz="1400" dirty="0">
                <a:ea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ko-KR" sz="1400" dirty="0" err="1">
                <a:ea typeface="Consolas" panose="020B0609020204030204" pitchFamily="49" charset="0"/>
                <a:cs typeface="Arial" panose="020B0604020202020204" pitchFamily="34" charset="0"/>
              </a:rPr>
              <a:t>keyProperty</a:t>
            </a:r>
            <a:r>
              <a:rPr lang="en-US" altLang="ko-KR" sz="1400" dirty="0">
                <a:ea typeface="Consolas" panose="020B0609020204030204" pitchFamily="49" charset="0"/>
                <a:cs typeface="Arial" panose="020B0604020202020204" pitchFamily="34" charset="0"/>
              </a:rPr>
              <a:t>="</a:t>
            </a:r>
            <a:r>
              <a:rPr lang="en-US" altLang="ko-KR" sz="1400" dirty="0" err="1">
                <a:ea typeface="Consolas" panose="020B0609020204030204" pitchFamily="49" charset="0"/>
                <a:cs typeface="Arial" panose="020B0604020202020204" pitchFamily="34" charset="0"/>
              </a:rPr>
              <a:t>bno</a:t>
            </a:r>
            <a:r>
              <a:rPr lang="en-US" altLang="ko-KR" sz="1400" dirty="0">
                <a:ea typeface="Consolas" panose="020B0609020204030204" pitchFamily="49" charset="0"/>
                <a:cs typeface="Arial" panose="020B0604020202020204" pitchFamily="34" charset="0"/>
              </a:rPr>
              <a:t>" order="BEFORE"</a:t>
            </a:r>
            <a:endParaRPr lang="ko-KR" altLang="ko-KR" sz="1400" dirty="0"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dirty="0">
                <a:ea typeface="Consolas" panose="020B0609020204030204" pitchFamily="49" charset="0"/>
                <a:cs typeface="Arial" panose="020B0604020202020204" pitchFamily="34" charset="0"/>
              </a:rPr>
              <a:t>      </a:t>
            </a:r>
            <a:r>
              <a:rPr lang="en-US" altLang="ko-KR" sz="1400" dirty="0" err="1">
                <a:ea typeface="Consolas" panose="020B0609020204030204" pitchFamily="49" charset="0"/>
                <a:cs typeface="Arial" panose="020B0604020202020204" pitchFamily="34" charset="0"/>
              </a:rPr>
              <a:t>resultType</a:t>
            </a:r>
            <a:r>
              <a:rPr lang="en-US" altLang="ko-KR" sz="1400" dirty="0">
                <a:ea typeface="Consolas" panose="020B0609020204030204" pitchFamily="49" charset="0"/>
                <a:cs typeface="Arial" panose="020B0604020202020204" pitchFamily="34" charset="0"/>
              </a:rPr>
              <a:t>="long"&gt;</a:t>
            </a:r>
            <a:endParaRPr lang="ko-KR" altLang="ko-KR" sz="1400" dirty="0"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dirty="0">
                <a:ea typeface="Consolas" panose="020B0609020204030204" pitchFamily="49" charset="0"/>
                <a:cs typeface="Arial" panose="020B0604020202020204" pitchFamily="34" charset="0"/>
              </a:rPr>
              <a:t>      select </a:t>
            </a:r>
            <a:r>
              <a:rPr lang="en-US" altLang="ko-KR" sz="1400" dirty="0" err="1">
                <a:ea typeface="Consolas" panose="020B0609020204030204" pitchFamily="49" charset="0"/>
                <a:cs typeface="Arial" panose="020B0604020202020204" pitchFamily="34" charset="0"/>
              </a:rPr>
              <a:t>seq_board.nextval</a:t>
            </a:r>
            <a:r>
              <a:rPr lang="en-US" altLang="ko-KR" sz="1400" dirty="0">
                <a:ea typeface="Consolas" panose="020B0609020204030204" pitchFamily="49" charset="0"/>
                <a:cs typeface="Arial" panose="020B0604020202020204" pitchFamily="34" charset="0"/>
              </a:rPr>
              <a:t> from dual</a:t>
            </a:r>
            <a:endParaRPr lang="ko-KR" altLang="ko-KR" sz="1400" dirty="0"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dirty="0">
                <a:ea typeface="Consolas" panose="020B0609020204030204" pitchFamily="49" charset="0"/>
                <a:cs typeface="Arial" panose="020B0604020202020204" pitchFamily="34" charset="0"/>
              </a:rPr>
              <a:t>    &lt;/</a:t>
            </a:r>
            <a:r>
              <a:rPr lang="en-US" altLang="ko-KR" sz="1400" dirty="0" err="1">
                <a:ea typeface="Consolas" panose="020B0609020204030204" pitchFamily="49" charset="0"/>
                <a:cs typeface="Arial" panose="020B0604020202020204" pitchFamily="34" charset="0"/>
              </a:rPr>
              <a:t>selectKey</a:t>
            </a:r>
            <a:r>
              <a:rPr lang="en-US" altLang="ko-KR" sz="1400" dirty="0">
                <a:ea typeface="Consolas" panose="020B0609020204030204" pitchFamily="49" charset="0"/>
                <a:cs typeface="Arial" panose="020B0604020202020204" pitchFamily="34" charset="0"/>
              </a:rPr>
              <a:t>&gt;</a:t>
            </a:r>
            <a:endParaRPr lang="ko-KR" altLang="ko-KR" sz="1400" dirty="0"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dirty="0">
                <a:ea typeface="Consolas" panose="020B0609020204030204" pitchFamily="49" charset="0"/>
                <a:cs typeface="Arial" panose="020B0604020202020204" pitchFamily="34" charset="0"/>
              </a:rPr>
              <a:t> </a:t>
            </a:r>
            <a:endParaRPr lang="ko-KR" altLang="ko-KR" sz="1400" dirty="0"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dirty="0">
                <a:ea typeface="Consolas" panose="020B0609020204030204" pitchFamily="49" charset="0"/>
                <a:cs typeface="Arial" panose="020B0604020202020204" pitchFamily="34" charset="0"/>
              </a:rPr>
              <a:t>    insert into </a:t>
            </a:r>
            <a:r>
              <a:rPr lang="en-US" altLang="ko-KR" sz="1400" dirty="0" err="1">
                <a:ea typeface="Consolas" panose="020B0609020204030204" pitchFamily="49" charset="0"/>
                <a:cs typeface="Arial" panose="020B0604020202020204" pitchFamily="34" charset="0"/>
              </a:rPr>
              <a:t>tbl_board</a:t>
            </a:r>
            <a:r>
              <a:rPr lang="en-US" altLang="ko-KR" sz="1400" dirty="0">
                <a:ea typeface="Consolas" panose="020B0609020204030204" pitchFamily="49" charset="0"/>
                <a:cs typeface="Arial" panose="020B0604020202020204" pitchFamily="34" charset="0"/>
              </a:rPr>
              <a:t> (</a:t>
            </a:r>
            <a:r>
              <a:rPr lang="en-US" altLang="ko-KR" sz="1400" dirty="0" err="1">
                <a:ea typeface="Consolas" panose="020B0609020204030204" pitchFamily="49" charset="0"/>
                <a:cs typeface="Arial" panose="020B0604020202020204" pitchFamily="34" charset="0"/>
              </a:rPr>
              <a:t>bno,title,content</a:t>
            </a:r>
            <a:r>
              <a:rPr lang="en-US" altLang="ko-KR" sz="1400" dirty="0">
                <a:ea typeface="Consolas" panose="020B0609020204030204" pitchFamily="49" charset="0"/>
                <a:cs typeface="Arial" panose="020B0604020202020204" pitchFamily="34" charset="0"/>
              </a:rPr>
              <a:t>, writer)</a:t>
            </a:r>
            <a:endParaRPr lang="ko-KR" altLang="ko-KR" sz="1400" dirty="0"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dirty="0">
                <a:ea typeface="Consolas" panose="020B0609020204030204" pitchFamily="49" charset="0"/>
                <a:cs typeface="Arial" panose="020B0604020202020204" pitchFamily="34" charset="0"/>
              </a:rPr>
              <a:t>    values (#{</a:t>
            </a:r>
            <a:r>
              <a:rPr lang="en-US" altLang="ko-KR" sz="1400" dirty="0" err="1">
                <a:ea typeface="Consolas" panose="020B0609020204030204" pitchFamily="49" charset="0"/>
                <a:cs typeface="Arial" panose="020B0604020202020204" pitchFamily="34" charset="0"/>
              </a:rPr>
              <a:t>bno</a:t>
            </a:r>
            <a:r>
              <a:rPr lang="en-US" altLang="ko-KR" sz="1400" dirty="0">
                <a:ea typeface="Consolas" panose="020B0609020204030204" pitchFamily="49" charset="0"/>
                <a:cs typeface="Arial" panose="020B0604020202020204" pitchFamily="34" charset="0"/>
              </a:rPr>
              <a:t>}, #{title}, #{content}, #{writer})</a:t>
            </a:r>
            <a:endParaRPr lang="ko-KR" altLang="ko-KR" sz="1400" dirty="0"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dirty="0">
                <a:ea typeface="Consolas" panose="020B0609020204030204" pitchFamily="49" charset="0"/>
                <a:cs typeface="Arial" panose="020B0604020202020204" pitchFamily="34" charset="0"/>
              </a:rPr>
              <a:t>  &lt;/insert&gt;</a:t>
            </a:r>
            <a:endParaRPr lang="ko-KR" altLang="ko-KR" sz="1400" dirty="0">
              <a:ea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C3C7240-B65C-4E4D-A722-E910402E6D0E}"/>
              </a:ext>
            </a:extLst>
          </p:cNvPr>
          <p:cNvSpPr/>
          <p:nvPr/>
        </p:nvSpPr>
        <p:spPr>
          <a:xfrm>
            <a:off x="830510" y="3429000"/>
            <a:ext cx="4471332" cy="131078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396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BCBF43-FFD0-4AC8-BF48-8D6532582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&lt;selectkey&gt;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83352B-B6C6-43FD-8F20-C8D4E649D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SQL</a:t>
            </a:r>
            <a:r>
              <a:rPr lang="ko-KR" altLang="en-US"/>
              <a:t>이 실행되기 전에 별도의 </a:t>
            </a:r>
            <a:r>
              <a:rPr lang="en-US" altLang="ko-KR"/>
              <a:t>PK</a:t>
            </a:r>
            <a:r>
              <a:rPr lang="ko-KR" altLang="en-US"/>
              <a:t>값등을 얻기 위해서 사용 </a:t>
            </a:r>
            <a:endParaRPr lang="en-US" altLang="ko-KR"/>
          </a:p>
          <a:p>
            <a:r>
              <a:rPr lang="en-US" altLang="ko-KR"/>
              <a:t>order=‘before’</a:t>
            </a:r>
            <a:r>
              <a:rPr lang="ko-KR" altLang="en-US"/>
              <a:t> 를 이용해서 </a:t>
            </a:r>
            <a:r>
              <a:rPr lang="en-US" altLang="ko-KR"/>
              <a:t>insert</a:t>
            </a:r>
            <a:r>
              <a:rPr lang="ko-KR" altLang="en-US"/>
              <a:t>구문이 실행되기 전에 호출 </a:t>
            </a:r>
            <a:endParaRPr lang="en-US" altLang="ko-KR"/>
          </a:p>
          <a:p>
            <a:r>
              <a:rPr lang="en-US" altLang="ko-KR"/>
              <a:t>keyProperty</a:t>
            </a:r>
            <a:r>
              <a:rPr lang="ko-KR" altLang="en-US"/>
              <a:t>를 통해 </a:t>
            </a:r>
            <a:r>
              <a:rPr lang="en-US" altLang="ko-KR"/>
              <a:t>BoardVO</a:t>
            </a:r>
            <a:r>
              <a:rPr lang="ko-KR" altLang="en-US"/>
              <a:t>의 </a:t>
            </a:r>
            <a:r>
              <a:rPr lang="en-US" altLang="ko-KR"/>
              <a:t>bno</a:t>
            </a:r>
            <a:r>
              <a:rPr lang="ko-KR" altLang="en-US"/>
              <a:t>값으로 세팅 </a:t>
            </a:r>
          </a:p>
        </p:txBody>
      </p:sp>
    </p:spTree>
    <p:extLst>
      <p:ext uri="{BB962C8B-B14F-4D97-AF65-F5344CB8AC3E}">
        <p14:creationId xmlns:p14="http://schemas.microsoft.com/office/powerpoint/2010/main" val="3242655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90BC97-C651-48D5-A5EA-496B7474A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BoardMapper</a:t>
            </a:r>
            <a:r>
              <a:rPr lang="ko-KR" altLang="en-US"/>
              <a:t>의 </a:t>
            </a:r>
            <a:r>
              <a:rPr lang="en-US" altLang="ko-KR"/>
              <a:t>insert</a:t>
            </a:r>
            <a:r>
              <a:rPr lang="ko-KR" altLang="en-US"/>
              <a:t>테스트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5DE738-2B53-4D39-93AE-7E67D1990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8731"/>
            <a:ext cx="7886700" cy="929186"/>
          </a:xfrm>
        </p:spPr>
        <p:txBody>
          <a:bodyPr/>
          <a:lstStyle/>
          <a:p>
            <a:r>
              <a:rPr lang="en-US" altLang="ko-KR"/>
              <a:t>spring-test</a:t>
            </a:r>
            <a:r>
              <a:rPr lang="ko-KR" altLang="en-US"/>
              <a:t>를 이용한 테스트 환경을 이용해서 동작 확인 </a:t>
            </a:r>
            <a:endParaRPr lang="en-US" altLang="ko-KR"/>
          </a:p>
          <a:p>
            <a:r>
              <a:rPr lang="en-US" altLang="ko-KR"/>
              <a:t>&lt;selectkey&gt;</a:t>
            </a:r>
            <a:r>
              <a:rPr lang="ko-KR" altLang="en-US"/>
              <a:t>를 이용하는 경우와 그렇지 않은 경우의 비교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B6A27E-5DFF-4330-B2ED-D17B44267B89}"/>
              </a:ext>
            </a:extLst>
          </p:cNvPr>
          <p:cNvSpPr/>
          <p:nvPr/>
        </p:nvSpPr>
        <p:spPr>
          <a:xfrm>
            <a:off x="628650" y="2387679"/>
            <a:ext cx="6858000" cy="37240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@Test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public void</a:t>
            </a: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ko-KR" sz="1600" b="1" dirty="0" err="1">
                <a:highlight>
                  <a:srgbClr val="D3D3D3"/>
                </a:highlight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testInsert</a:t>
            </a: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() {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   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   </a:t>
            </a:r>
            <a:r>
              <a:rPr lang="en-US" altLang="ko-KR" sz="1600" b="1" dirty="0" err="1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BoardVO</a:t>
            </a: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board = new </a:t>
            </a:r>
            <a:r>
              <a:rPr lang="en-US" altLang="ko-KR" sz="1600" b="1" dirty="0" err="1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BoardVO</a:t>
            </a: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();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   </a:t>
            </a:r>
            <a:r>
              <a:rPr lang="en-US" altLang="ko-KR" sz="1600" b="1" dirty="0" err="1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board.setTitle</a:t>
            </a: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("</a:t>
            </a:r>
            <a:r>
              <a:rPr lang="ko-KR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새로 작성하는 글</a:t>
            </a: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");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   </a:t>
            </a:r>
            <a:r>
              <a:rPr lang="en-US" altLang="ko-KR" sz="1600" b="1" dirty="0" err="1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board.setContent</a:t>
            </a: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("</a:t>
            </a:r>
            <a:r>
              <a:rPr lang="ko-KR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새로 작성하는 내용</a:t>
            </a: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");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   </a:t>
            </a:r>
            <a:r>
              <a:rPr lang="en-US" altLang="ko-KR" sz="1600" b="1" dirty="0" err="1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board.setWriter</a:t>
            </a: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("newbie");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   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   </a:t>
            </a:r>
            <a:r>
              <a:rPr lang="en-US" altLang="ko-KR" sz="1600" b="1" dirty="0" err="1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mapper.insert</a:t>
            </a: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(board);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   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   </a:t>
            </a:r>
            <a:r>
              <a:rPr lang="en-US" altLang="ko-KR" sz="1600" b="1" dirty="0">
                <a:solidFill>
                  <a:srgbClr val="0070C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log</a:t>
            </a: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.info(board);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b="1" dirty="0">
                <a:latin typeface="맑은 고딕" panose="020B0503020000020004" pitchFamily="50" charset="-127"/>
                <a:ea typeface="나눔명조" panose="02020603020101020101" pitchFamily="18" charset="-127"/>
                <a:cs typeface="Arial" panose="020B0604020202020204" pitchFamily="34" charset="0"/>
              </a:rPr>
              <a:t>  }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961583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7999E9-FEBA-4756-9085-9A8DBBE6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게시물의 조회</a:t>
            </a:r>
            <a:r>
              <a:rPr lang="en-US" altLang="ko-KR"/>
              <a:t>(read)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4350F4-E335-46C6-A721-D3FEAE506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BoardMapper</a:t>
            </a:r>
            <a:r>
              <a:rPr lang="ko-KR" altLang="en-US"/>
              <a:t>에 </a:t>
            </a:r>
            <a:r>
              <a:rPr lang="en-US" altLang="ko-KR"/>
              <a:t>read</a:t>
            </a:r>
            <a:r>
              <a:rPr lang="ko-KR" altLang="en-US"/>
              <a:t>관련 메서드의 추가 </a:t>
            </a:r>
            <a:endParaRPr lang="en-US" altLang="ko-KR"/>
          </a:p>
          <a:p>
            <a:r>
              <a:rPr lang="en-US" altLang="ko-KR"/>
              <a:t>BoardMapper.xml</a:t>
            </a:r>
            <a:r>
              <a:rPr lang="ko-KR" altLang="en-US"/>
              <a:t>의 </a:t>
            </a:r>
            <a:r>
              <a:rPr lang="en-US" altLang="ko-KR"/>
              <a:t>SQL </a:t>
            </a:r>
            <a:r>
              <a:rPr lang="ko-KR" altLang="en-US"/>
              <a:t>추가 </a:t>
            </a:r>
            <a:endParaRPr lang="en-US" altLang="ko-KR"/>
          </a:p>
          <a:p>
            <a:r>
              <a:rPr lang="ko-KR" altLang="en-US"/>
              <a:t>테스트를 통한 확인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8CEF9F-3EFC-4C24-913C-264CB8C2D63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83" y="2840995"/>
            <a:ext cx="5442840" cy="217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458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81F610-3DF2-4B32-98FC-542F5BA8F40C}"/>
              </a:ext>
            </a:extLst>
          </p:cNvPr>
          <p:cNvSpPr/>
          <p:nvPr/>
        </p:nvSpPr>
        <p:spPr>
          <a:xfrm>
            <a:off x="700480" y="390802"/>
            <a:ext cx="7621397" cy="22145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>
                <a:ea typeface="Consolas" panose="020B0609020204030204" pitchFamily="49" charset="0"/>
                <a:cs typeface="Arial" panose="020B0604020202020204" pitchFamily="34" charset="0"/>
              </a:rPr>
              <a:t>public interface BoardMapper {</a:t>
            </a:r>
            <a:endParaRPr lang="ko-KR" altLang="ko-KR" sz="1600" b="1"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>
                <a:ea typeface="Consolas" panose="020B0609020204030204" pitchFamily="49" charset="0"/>
                <a:cs typeface="Arial" panose="020B0604020202020204" pitchFamily="34" charset="0"/>
              </a:rPr>
              <a:t> </a:t>
            </a:r>
            <a:endParaRPr lang="ko-KR" altLang="ko-KR" sz="1600" b="1"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>
                <a:ea typeface="Consolas" panose="020B0609020204030204" pitchFamily="49" charset="0"/>
                <a:cs typeface="Arial" panose="020B0604020202020204" pitchFamily="34" charset="0"/>
              </a:rPr>
              <a:t>...</a:t>
            </a:r>
            <a:endParaRPr lang="ko-KR" altLang="ko-KR" sz="1600" b="1"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>
                <a:ea typeface="Consolas" panose="020B0609020204030204" pitchFamily="49" charset="0"/>
                <a:cs typeface="Arial" panose="020B0604020202020204" pitchFamily="34" charset="0"/>
              </a:rPr>
              <a:t> </a:t>
            </a:r>
            <a:endParaRPr lang="ko-KR" altLang="ko-KR" sz="1600" b="1"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>
                <a:ea typeface="Consolas" panose="020B0609020204030204" pitchFamily="49" charset="0"/>
                <a:cs typeface="Arial" panose="020B0604020202020204" pitchFamily="34" charset="0"/>
              </a:rPr>
              <a:t>  public BoardVO read(Long bno);</a:t>
            </a:r>
            <a:endParaRPr lang="ko-KR" altLang="ko-KR" sz="1600" b="1"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>
                <a:ea typeface="Consolas" panose="020B0609020204030204" pitchFamily="49" charset="0"/>
                <a:cs typeface="Arial" panose="020B0604020202020204" pitchFamily="34" charset="0"/>
              </a:rPr>
              <a:t> </a:t>
            </a:r>
            <a:endParaRPr lang="ko-KR" altLang="ko-KR" sz="1600" b="1"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>
                <a:ea typeface="Consolas" panose="020B0609020204030204" pitchFamily="49" charset="0"/>
                <a:cs typeface="Arial" panose="020B0604020202020204" pitchFamily="34" charset="0"/>
              </a:rPr>
              <a:t>}</a:t>
            </a:r>
            <a:endParaRPr lang="ko-KR" altLang="ko-KR" sz="1600" b="1">
              <a:ea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CE28C1-F889-4143-B26B-A7FCD301AD70}"/>
              </a:ext>
            </a:extLst>
          </p:cNvPr>
          <p:cNvSpPr/>
          <p:nvPr/>
        </p:nvSpPr>
        <p:spPr>
          <a:xfrm>
            <a:off x="700481" y="2338266"/>
            <a:ext cx="7621398" cy="14482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ko-KR" altLang="ko-KR" b="1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b="1">
                <a:solidFill>
                  <a:srgbClr val="3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altLang="ko-KR" b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b="1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ko-KR" b="1" i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"read"</a:t>
            </a:r>
            <a:r>
              <a:rPr lang="en-US" altLang="ko-KR" b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b="1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resultType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ko-KR" b="1" i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"org.zerock.domain.BoardVO"</a:t>
            </a:r>
            <a:r>
              <a:rPr lang="en-US" altLang="ko-KR" b="1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b="1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select * from tbl_board where </a:t>
            </a:r>
            <a:r>
              <a:rPr lang="en-US" altLang="ko-KR" b="1" u="sng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bno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#{</a:t>
            </a:r>
            <a:r>
              <a:rPr lang="en-US" altLang="ko-KR" b="1" u="sng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bno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ko-KR" altLang="ko-KR" b="1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b="1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ko-KR" b="1">
                <a:solidFill>
                  <a:srgbClr val="3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altLang="ko-KR" b="1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5995A6-D16D-4346-BB6E-66CAD582C020}"/>
              </a:ext>
            </a:extLst>
          </p:cNvPr>
          <p:cNvSpPr/>
          <p:nvPr/>
        </p:nvSpPr>
        <p:spPr>
          <a:xfrm>
            <a:off x="700481" y="3792276"/>
            <a:ext cx="7621398" cy="28315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@Test</a:t>
            </a:r>
            <a:endParaRPr lang="ko-KR" altLang="ko-KR" sz="1600" b="1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 public void </a:t>
            </a:r>
            <a:r>
              <a:rPr lang="en-US" altLang="ko-KR" sz="1600" b="1">
                <a:highlight>
                  <a:srgbClr val="D3D3D3"/>
                </a:highlight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testRead</a:t>
            </a:r>
            <a:r>
              <a:rPr lang="en-US" altLang="ko-KR" sz="1600" b="1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() {</a:t>
            </a:r>
            <a:endParaRPr lang="ko-KR" altLang="ko-KR" sz="1600" b="1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 </a:t>
            </a:r>
            <a:endParaRPr lang="ko-KR" altLang="ko-KR" sz="1600" b="1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   // </a:t>
            </a:r>
            <a:r>
              <a:rPr lang="ko-KR" altLang="ko-KR" sz="1600" b="1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존재하는 게시물 번호로 테스트</a:t>
            </a: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   BoardVO board = mapper.read(5L);</a:t>
            </a:r>
            <a:endParaRPr lang="ko-KR" altLang="ko-KR" sz="1600" b="1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 </a:t>
            </a:r>
            <a:endParaRPr lang="ko-KR" altLang="ko-KR" sz="1600" b="1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   log.info(board);</a:t>
            </a:r>
            <a:endParaRPr lang="ko-KR" altLang="ko-KR" sz="1600" b="1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 </a:t>
            </a:r>
            <a:endParaRPr lang="ko-KR" altLang="ko-KR" sz="1600" b="1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b="1">
                <a:latin typeface="맑은 고딕" panose="020B0503020000020004" pitchFamily="50" charset="-127"/>
                <a:ea typeface="나눔명조" panose="02020603020101020101" pitchFamily="18" charset="-127"/>
                <a:cs typeface="Arial" panose="020B0604020202020204" pitchFamily="34" charset="0"/>
              </a:rPr>
              <a:t>  }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5541007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POST </a:t>
            </a:r>
            <a:r>
              <a:rPr lang="ko-KR" altLang="en-US" dirty="0" smtClean="0"/>
              <a:t>방식 후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ko-KR" altLang="en-US" dirty="0" smtClean="0"/>
              <a:t>등록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삭제의 최종 처리는 </a:t>
            </a:r>
            <a:r>
              <a:rPr lang="en-US" altLang="ko-KR" dirty="0" smtClean="0"/>
              <a:t>POST </a:t>
            </a:r>
            <a:r>
              <a:rPr lang="ko-KR" altLang="en-US" dirty="0" smtClean="0"/>
              <a:t>방식을 이용</a:t>
            </a:r>
            <a:endParaRPr lang="en-US" altLang="ko-KR" dirty="0" smtClean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ko-KR" altLang="en-US" dirty="0" smtClean="0"/>
              <a:t>브라우저에는 어떤 결과를 보여줄 것인가</a:t>
            </a:r>
            <a:r>
              <a:rPr lang="en-US" altLang="ko-KR" dirty="0" smtClean="0"/>
              <a:t>?</a:t>
            </a:r>
          </a:p>
          <a:p>
            <a:pPr marL="3429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dirty="0" smtClean="0"/>
              <a:t>1)</a:t>
            </a:r>
            <a:r>
              <a:rPr lang="ko-KR" altLang="en-US" dirty="0" smtClean="0"/>
              <a:t>별도의 결과 페이지를 만들어서 보여주는 방식</a:t>
            </a:r>
            <a:endParaRPr lang="en-US" altLang="ko-KR" dirty="0" smtClean="0"/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ko-KR" altLang="en-US" sz="1600" dirty="0" smtClean="0"/>
              <a:t>회원가입 완료 페이지 등</a:t>
            </a:r>
            <a:endParaRPr lang="en-US" altLang="ko-KR" sz="1600" dirty="0"/>
          </a:p>
          <a:p>
            <a:pPr marL="3429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dirty="0" smtClean="0"/>
              <a:t>2)</a:t>
            </a:r>
            <a:r>
              <a:rPr lang="ko-KR" altLang="en-US" dirty="0" smtClean="0"/>
              <a:t>목록 페이지로 이동하는 방식</a:t>
            </a:r>
            <a:endParaRPr lang="en-US" altLang="ko-KR" dirty="0" smtClean="0"/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ko-KR" altLang="en-US" sz="1600" dirty="0" smtClean="0"/>
              <a:t>목록 페이지에서 알림 메시지를 보여주는 방식</a:t>
            </a:r>
            <a:endParaRPr lang="en-US" altLang="ko-KR" sz="1600" dirty="0" smtClean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ko-KR" dirty="0" smtClean="0"/>
              <a:t>POST </a:t>
            </a:r>
            <a:r>
              <a:rPr lang="ko-KR" altLang="en-US" dirty="0" smtClean="0"/>
              <a:t>방식 후에는 </a:t>
            </a:r>
            <a:r>
              <a:rPr lang="en-US" altLang="ko-KR" dirty="0" smtClean="0"/>
              <a:t>‘redirect:/….’</a:t>
            </a:r>
            <a:r>
              <a:rPr lang="ko-KR" altLang="en-US" dirty="0" smtClean="0"/>
              <a:t>를 고려하자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2668861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RedirectAttributes</a:t>
            </a:r>
            <a:r>
              <a:rPr lang="ko-KR" altLang="en-US" dirty="0" smtClean="0"/>
              <a:t>는 언제 사용하는가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ko-KR" altLang="en-US" dirty="0" smtClean="0"/>
              <a:t>시나리오</a:t>
            </a:r>
            <a:endParaRPr lang="en-US" altLang="ko-KR" dirty="0" smtClean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ko-KR" dirty="0" smtClean="0"/>
              <a:t>GET</a:t>
            </a:r>
            <a:r>
              <a:rPr lang="ko-KR" altLang="en-US" dirty="0" smtClean="0"/>
              <a:t>방식으로 입력 페이지</a:t>
            </a:r>
            <a:endParaRPr lang="en-US" altLang="ko-KR" dirty="0" smtClean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ko-KR" dirty="0" smtClean="0"/>
              <a:t>POST</a:t>
            </a:r>
            <a:r>
              <a:rPr lang="ko-KR" altLang="en-US" dirty="0" smtClean="0"/>
              <a:t>방식으로 입력 처리</a:t>
            </a:r>
            <a:endParaRPr lang="en-US" altLang="ko-KR" dirty="0" smtClean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ko-KR" altLang="en-US" dirty="0" smtClean="0"/>
              <a:t>처리가 끝난 후 화면 이동을 해도 브라우저의 </a:t>
            </a:r>
            <a:r>
              <a:rPr lang="en-US" altLang="ko-KR" dirty="0" smtClean="0"/>
              <a:t>URL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POST</a:t>
            </a:r>
            <a:r>
              <a:rPr lang="ko-KR" altLang="en-US" dirty="0" smtClean="0"/>
              <a:t>방식 처리 </a:t>
            </a:r>
            <a:r>
              <a:rPr lang="en-US" altLang="ko-KR" dirty="0" smtClean="0"/>
              <a:t>URL</a:t>
            </a:r>
            <a:r>
              <a:rPr lang="ko-KR" altLang="en-US" dirty="0" smtClean="0"/>
              <a:t>그대로</a:t>
            </a:r>
            <a:endParaRPr lang="en-US" altLang="ko-KR" dirty="0" smtClean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ko-KR" altLang="en-US" dirty="0" smtClean="0"/>
              <a:t>만일 브라우저를 </a:t>
            </a:r>
            <a:r>
              <a:rPr lang="ko-KR" altLang="en-US" dirty="0" err="1" smtClean="0"/>
              <a:t>새로고침하면</a:t>
            </a:r>
            <a:r>
              <a:rPr lang="en-US" altLang="ko-KR" dirty="0" smtClean="0"/>
              <a:t>?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ko-KR" dirty="0" smtClean="0"/>
              <a:t>‘redirect:/….’ </a:t>
            </a:r>
            <a:r>
              <a:rPr lang="ko-KR" altLang="en-US" dirty="0" smtClean="0"/>
              <a:t>를 이용해서 브라우저와 연결을 한번 종료</a:t>
            </a:r>
            <a:endParaRPr lang="en-US" altLang="ko-KR" dirty="0" smtClean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ko-KR" altLang="en-US" dirty="0" smtClean="0"/>
              <a:t>브라우저는 </a:t>
            </a:r>
            <a:r>
              <a:rPr lang="ko-KR" altLang="en-US" dirty="0" err="1" smtClean="0"/>
              <a:t>새롭개</a:t>
            </a:r>
            <a:r>
              <a:rPr lang="ko-KR" altLang="en-US" dirty="0" smtClean="0"/>
              <a:t> 특정 </a:t>
            </a:r>
            <a:r>
              <a:rPr lang="en-US" altLang="ko-KR" dirty="0" smtClean="0"/>
              <a:t>URL</a:t>
            </a:r>
            <a:r>
              <a:rPr lang="ko-KR" altLang="en-US" dirty="0" smtClean="0"/>
              <a:t>을 요구</a:t>
            </a:r>
            <a:endParaRPr lang="en-US" altLang="ko-KR" dirty="0" smtClean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762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2C6B26-5AFF-4D6D-A5F5-84AF6EC15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게시물의 삭제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624D25-12B2-46F0-AEAA-9C45CE784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BoardMapper</a:t>
            </a:r>
            <a:r>
              <a:rPr lang="ko-KR" altLang="en-US" dirty="0"/>
              <a:t>인터페이스에 </a:t>
            </a:r>
            <a:r>
              <a:rPr lang="ko-KR" altLang="en-US" dirty="0" err="1"/>
              <a:t>메서드</a:t>
            </a:r>
            <a:r>
              <a:rPr lang="ko-KR" altLang="en-US" dirty="0"/>
              <a:t> 추가 </a:t>
            </a:r>
            <a:r>
              <a:rPr lang="en-US" altLang="ko-KR" dirty="0"/>
              <a:t>– </a:t>
            </a:r>
            <a:r>
              <a:rPr lang="ko-KR" altLang="en-US" dirty="0" err="1"/>
              <a:t>파라미터는</a:t>
            </a:r>
            <a:r>
              <a:rPr lang="ko-KR" altLang="en-US" dirty="0"/>
              <a:t> </a:t>
            </a:r>
            <a:r>
              <a:rPr lang="en-US" altLang="ko-KR" dirty="0"/>
              <a:t>PK </a:t>
            </a:r>
          </a:p>
          <a:p>
            <a:r>
              <a:rPr lang="en-US" altLang="ko-KR" dirty="0"/>
              <a:t>BoardMapper.xml</a:t>
            </a:r>
            <a:r>
              <a:rPr lang="ko-KR" altLang="en-US" dirty="0"/>
              <a:t>의 수정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5C9DC1-9567-4E56-AF6A-28D5C2DE5EDA}"/>
              </a:ext>
            </a:extLst>
          </p:cNvPr>
          <p:cNvSpPr/>
          <p:nvPr/>
        </p:nvSpPr>
        <p:spPr>
          <a:xfrm>
            <a:off x="784370" y="2240169"/>
            <a:ext cx="7886700" cy="16312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20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public interface </a:t>
            </a:r>
            <a:r>
              <a:rPr lang="en-US" altLang="ko-KR" sz="2000" b="1" dirty="0" err="1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BoardMapper</a:t>
            </a:r>
            <a:r>
              <a:rPr lang="en-US" altLang="ko-KR" sz="20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{</a:t>
            </a:r>
            <a:endParaRPr lang="ko-KR" altLang="ko-KR" sz="20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20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 </a:t>
            </a:r>
            <a:r>
              <a:rPr lang="en-US" altLang="ko-KR" sz="2000" b="1" dirty="0" smtClean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...</a:t>
            </a:r>
            <a:endParaRPr lang="ko-KR" altLang="ko-KR" sz="20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2000" b="1" dirty="0" smtClean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public </a:t>
            </a:r>
            <a:r>
              <a:rPr lang="en-US" altLang="ko-KR" sz="2000" b="1" dirty="0" err="1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int</a:t>
            </a:r>
            <a:r>
              <a:rPr lang="en-US" altLang="ko-KR" sz="20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delete(Long </a:t>
            </a:r>
            <a:r>
              <a:rPr lang="en-US" altLang="ko-KR" sz="2000" b="1" dirty="0" err="1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bno</a:t>
            </a:r>
            <a:r>
              <a:rPr lang="en-US" altLang="ko-KR" sz="2000" b="1" dirty="0" smtClean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);</a:t>
            </a:r>
            <a:endParaRPr lang="ko-KR" altLang="ko-KR" sz="20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20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}</a:t>
            </a:r>
            <a:endParaRPr lang="ko-KR" altLang="ko-KR" sz="20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37442EB-2D0A-42F5-B65E-14E2AB068D8A}"/>
              </a:ext>
            </a:extLst>
          </p:cNvPr>
          <p:cNvSpPr/>
          <p:nvPr/>
        </p:nvSpPr>
        <p:spPr>
          <a:xfrm>
            <a:off x="784371" y="4055912"/>
            <a:ext cx="7886699" cy="10618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008080"/>
                </a:solidFill>
                <a:latin typeface="+mj-lt"/>
                <a:ea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b="1" dirty="0">
                <a:solidFill>
                  <a:srgbClr val="3F7F7F"/>
                </a:solidFill>
                <a:latin typeface="+mj-lt"/>
                <a:ea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en-US" altLang="ko-KR" b="1" dirty="0">
                <a:latin typeface="+mj-lt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7F007F"/>
                </a:solidFill>
                <a:latin typeface="+mj-lt"/>
                <a:ea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-US" altLang="ko-KR" b="1" dirty="0">
                <a:solidFill>
                  <a:srgbClr val="000000"/>
                </a:solidFill>
                <a:latin typeface="+mj-lt"/>
                <a:ea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ko-KR" b="1" i="1" dirty="0">
                <a:solidFill>
                  <a:srgbClr val="2A00FF"/>
                </a:solidFill>
                <a:latin typeface="+mj-lt"/>
                <a:ea typeface="Consolas" panose="020B0609020204030204" pitchFamily="49" charset="0"/>
                <a:cs typeface="Consolas" panose="020B0609020204030204" pitchFamily="49" charset="0"/>
              </a:rPr>
              <a:t>"delete"</a:t>
            </a:r>
            <a:r>
              <a:rPr lang="en-US" altLang="ko-KR" b="1" dirty="0">
                <a:latin typeface="+mj-lt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008080"/>
                </a:solidFill>
                <a:latin typeface="+mj-lt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b="1" dirty="0">
              <a:latin typeface="+mj-lt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 dirty="0">
                <a:solidFill>
                  <a:srgbClr val="000000"/>
                </a:solidFill>
                <a:latin typeface="+mj-lt"/>
                <a:ea typeface="Consolas" panose="020B0609020204030204" pitchFamily="49" charset="0"/>
                <a:cs typeface="Consolas" panose="020B0609020204030204" pitchFamily="49" charset="0"/>
              </a:rPr>
              <a:t>    delete </a:t>
            </a:r>
            <a:r>
              <a:rPr lang="en-US" altLang="ko-KR" b="1" dirty="0" err="1">
                <a:solidFill>
                  <a:srgbClr val="000000"/>
                </a:solidFill>
                <a:latin typeface="+mj-lt"/>
                <a:ea typeface="Consolas" panose="020B0609020204030204" pitchFamily="49" charset="0"/>
                <a:cs typeface="Consolas" panose="020B0609020204030204" pitchFamily="49" charset="0"/>
              </a:rPr>
              <a:t>tbl_board</a:t>
            </a:r>
            <a:r>
              <a:rPr lang="en-US" altLang="ko-KR" b="1" dirty="0">
                <a:solidFill>
                  <a:srgbClr val="000000"/>
                </a:solidFill>
                <a:latin typeface="+mj-lt"/>
                <a:ea typeface="Consolas" panose="020B0609020204030204" pitchFamily="49" charset="0"/>
                <a:cs typeface="Consolas" panose="020B0609020204030204" pitchFamily="49" charset="0"/>
              </a:rPr>
              <a:t> where </a:t>
            </a:r>
            <a:r>
              <a:rPr lang="en-US" altLang="ko-KR" b="1" u="sng" dirty="0" err="1">
                <a:solidFill>
                  <a:srgbClr val="000000"/>
                </a:solidFill>
                <a:latin typeface="+mj-lt"/>
                <a:ea typeface="Consolas" panose="020B0609020204030204" pitchFamily="49" charset="0"/>
                <a:cs typeface="Consolas" panose="020B0609020204030204" pitchFamily="49" charset="0"/>
              </a:rPr>
              <a:t>bno</a:t>
            </a:r>
            <a:r>
              <a:rPr lang="en-US" altLang="ko-KR" b="1" dirty="0">
                <a:solidFill>
                  <a:srgbClr val="000000"/>
                </a:solidFill>
                <a:latin typeface="+mj-lt"/>
                <a:ea typeface="Consolas" panose="020B0609020204030204" pitchFamily="49" charset="0"/>
                <a:cs typeface="Consolas" panose="020B0609020204030204" pitchFamily="49" charset="0"/>
              </a:rPr>
              <a:t> = #{</a:t>
            </a:r>
            <a:r>
              <a:rPr lang="en-US" altLang="ko-KR" b="1" u="sng" dirty="0" err="1">
                <a:solidFill>
                  <a:srgbClr val="000000"/>
                </a:solidFill>
                <a:latin typeface="+mj-lt"/>
                <a:ea typeface="Consolas" panose="020B0609020204030204" pitchFamily="49" charset="0"/>
                <a:cs typeface="Consolas" panose="020B0609020204030204" pitchFamily="49" charset="0"/>
              </a:rPr>
              <a:t>bno</a:t>
            </a:r>
            <a:r>
              <a:rPr lang="en-US" altLang="ko-KR" b="1" dirty="0">
                <a:solidFill>
                  <a:srgbClr val="000000"/>
                </a:solidFill>
                <a:latin typeface="+mj-lt"/>
                <a:ea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ko-KR" altLang="ko-KR" b="1" dirty="0">
              <a:latin typeface="+mj-lt"/>
              <a:ea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+mj-lt"/>
                <a:ea typeface="나눔명조" panose="02020603020101020101" pitchFamily="18" charset="-127"/>
                <a:cs typeface="Consolas" panose="020B0609020204030204" pitchFamily="49" charset="0"/>
              </a:rPr>
              <a:t>  </a:t>
            </a:r>
            <a:r>
              <a:rPr lang="en-US" altLang="ko-KR" b="1" dirty="0">
                <a:solidFill>
                  <a:srgbClr val="008080"/>
                </a:solidFill>
                <a:latin typeface="+mj-lt"/>
                <a:ea typeface="나눔명조" panose="02020603020101020101" pitchFamily="18" charset="-127"/>
                <a:cs typeface="Consolas" panose="020B0609020204030204" pitchFamily="49" charset="0"/>
              </a:rPr>
              <a:t>&lt;/</a:t>
            </a:r>
            <a:r>
              <a:rPr lang="en-US" altLang="ko-KR" b="1" dirty="0">
                <a:solidFill>
                  <a:srgbClr val="3F7F7F"/>
                </a:solidFill>
                <a:latin typeface="+mj-lt"/>
                <a:ea typeface="나눔명조" panose="02020603020101020101" pitchFamily="18" charset="-127"/>
                <a:cs typeface="Consolas" panose="020B0609020204030204" pitchFamily="49" charset="0"/>
              </a:rPr>
              <a:t>delete</a:t>
            </a:r>
            <a:r>
              <a:rPr lang="en-US" altLang="ko-KR" b="1" dirty="0">
                <a:solidFill>
                  <a:srgbClr val="008080"/>
                </a:solidFill>
                <a:latin typeface="+mj-lt"/>
                <a:ea typeface="나눔명조" panose="02020603020101020101" pitchFamily="18" charset="-127"/>
                <a:cs typeface="Consolas" panose="020B0609020204030204" pitchFamily="49" charset="0"/>
              </a:rPr>
              <a:t>&gt;</a:t>
            </a:r>
            <a:endParaRPr lang="ko-KR" alt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1810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FBACF-BF3B-4C2B-A8AA-46E85265C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0235" y="1122363"/>
            <a:ext cx="7172587" cy="2387600"/>
          </a:xfrm>
        </p:spPr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프로젝트의 구성  </a:t>
            </a:r>
            <a:r>
              <a:rPr lang="ko-KR" altLang="ko-KR" sz="2800" b="1"/>
              <a:t> </a:t>
            </a:r>
            <a:r>
              <a:rPr lang="ko-KR" altLang="ko-KR" b="1"/>
              <a:t/>
            </a:r>
            <a:br>
              <a:rPr lang="ko-KR" altLang="ko-KR" b="1"/>
            </a:b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8287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52C7FC-A1DC-488B-B2DB-66E43024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게시물의 수정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D3EE759-12FB-42CD-A5BC-8846EACC3221}"/>
              </a:ext>
            </a:extLst>
          </p:cNvPr>
          <p:cNvSpPr/>
          <p:nvPr/>
        </p:nvSpPr>
        <p:spPr>
          <a:xfrm>
            <a:off x="628650" y="1029854"/>
            <a:ext cx="8179790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public interface </a:t>
            </a:r>
            <a:r>
              <a:rPr lang="en-US" altLang="ko-KR" dirty="0" err="1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BoardMapper</a:t>
            </a:r>
            <a:r>
              <a:rPr lang="en-US" altLang="ko-KR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{</a:t>
            </a:r>
            <a:endParaRPr lang="ko-KR" altLang="ko-KR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 </a:t>
            </a:r>
            <a:r>
              <a:rPr lang="en-US" altLang="ko-KR" dirty="0" smtClean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altLang="ko-KR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...</a:t>
            </a:r>
            <a:endParaRPr lang="ko-KR" altLang="ko-KR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 </a:t>
            </a:r>
            <a:r>
              <a:rPr lang="en-US" altLang="ko-KR" dirty="0" smtClean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altLang="ko-KR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public </a:t>
            </a:r>
            <a:r>
              <a:rPr lang="en-US" altLang="ko-KR" dirty="0" err="1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int</a:t>
            </a:r>
            <a:r>
              <a:rPr lang="en-US" altLang="ko-KR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update(</a:t>
            </a:r>
            <a:r>
              <a:rPr lang="en-US" altLang="ko-KR" dirty="0" err="1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BoardVO</a:t>
            </a:r>
            <a:r>
              <a:rPr lang="en-US" altLang="ko-KR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board);</a:t>
            </a:r>
            <a:endParaRPr lang="ko-KR" altLang="ko-KR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 </a:t>
            </a:r>
            <a:r>
              <a:rPr lang="en-US" altLang="ko-KR" dirty="0" smtClean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}</a:t>
            </a:r>
            <a:endParaRPr lang="ko-KR" altLang="ko-KR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B39D00-13CD-433A-93D2-12D708B0A8EE}"/>
              </a:ext>
            </a:extLst>
          </p:cNvPr>
          <p:cNvSpPr/>
          <p:nvPr/>
        </p:nvSpPr>
        <p:spPr>
          <a:xfrm>
            <a:off x="628649" y="3157978"/>
            <a:ext cx="8179789" cy="28238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&lt;update id="update"&gt;</a:t>
            </a:r>
            <a:endParaRPr lang="ko-KR" altLang="ko-KR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   update </a:t>
            </a:r>
            <a:r>
              <a:rPr lang="en-US" altLang="ko-KR" dirty="0" err="1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tbl_board</a:t>
            </a:r>
            <a:endParaRPr lang="ko-KR" altLang="ko-KR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   set title= #{title},</a:t>
            </a:r>
            <a:endParaRPr lang="ko-KR" altLang="ko-KR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   content=#{content},</a:t>
            </a:r>
            <a:endParaRPr lang="ko-KR" altLang="ko-KR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   writer = #{writer},</a:t>
            </a:r>
            <a:endParaRPr lang="ko-KR" altLang="ko-KR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   </a:t>
            </a:r>
            <a:r>
              <a:rPr lang="en-US" altLang="ko-KR" dirty="0" err="1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updateDate</a:t>
            </a:r>
            <a:r>
              <a:rPr lang="en-US" altLang="ko-KR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= </a:t>
            </a:r>
            <a:r>
              <a:rPr lang="en-US" altLang="ko-KR" dirty="0" err="1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sysdate</a:t>
            </a:r>
            <a:endParaRPr lang="ko-KR" altLang="ko-KR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   where </a:t>
            </a:r>
            <a:r>
              <a:rPr lang="en-US" altLang="ko-KR" dirty="0" err="1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bno</a:t>
            </a:r>
            <a:r>
              <a:rPr lang="en-US" altLang="ko-KR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= #{</a:t>
            </a:r>
            <a:r>
              <a:rPr lang="en-US" altLang="ko-KR" dirty="0" err="1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bno</a:t>
            </a:r>
            <a:r>
              <a:rPr lang="en-US" altLang="ko-KR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}</a:t>
            </a:r>
            <a:endParaRPr lang="ko-KR" altLang="ko-KR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나눔명조" panose="02020603020101020101" pitchFamily="18" charset="-127"/>
                <a:cs typeface="Arial" panose="020B0604020202020204" pitchFamily="34" charset="0"/>
              </a:rPr>
              <a:t>  </a:t>
            </a:r>
            <a:r>
              <a:rPr lang="en-US" altLang="ko-KR" dirty="0">
                <a:latin typeface="Consolas" panose="020B0609020204030204" pitchFamily="49" charset="0"/>
                <a:ea typeface="나눔명조" panose="02020603020101020101" pitchFamily="18" charset="-127"/>
                <a:cs typeface="Arial" panose="020B0604020202020204" pitchFamily="34" charset="0"/>
              </a:rPr>
              <a:t>&lt;/update&gt;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979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FBACF-BF3B-4C2B-A8AA-46E85265C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0235" y="1122363"/>
            <a:ext cx="7172587" cy="2387600"/>
          </a:xfrm>
        </p:spPr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비즈니스 계층 구현 </a:t>
            </a:r>
            <a:r>
              <a:rPr lang="ko-KR" altLang="ko-KR" sz="2800" b="1"/>
              <a:t> </a:t>
            </a:r>
            <a:r>
              <a:rPr lang="ko-KR" altLang="ko-KR" b="1"/>
              <a:t/>
            </a:r>
            <a:br>
              <a:rPr lang="ko-KR" altLang="ko-KR" b="1"/>
            </a:b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1693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C3292-6266-4DE7-BDB1-638D6CA80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비즈니스 계층</a:t>
            </a:r>
            <a:r>
              <a:rPr lang="en-US" altLang="ko-KR"/>
              <a:t>(</a:t>
            </a:r>
            <a:r>
              <a:rPr lang="ko-KR" altLang="en-US"/>
              <a:t>서비스 계층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B6CEA8-4F92-429C-9535-8729324C0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고객의 요구사항을 반영하는 계층 </a:t>
            </a:r>
            <a:endParaRPr lang="en-US" altLang="ko-KR"/>
          </a:p>
          <a:p>
            <a:r>
              <a:rPr lang="ko-KR" altLang="en-US"/>
              <a:t>업무의 단위로 설계</a:t>
            </a:r>
            <a:endParaRPr lang="en-US" altLang="ko-KR"/>
          </a:p>
          <a:p>
            <a:pPr lvl="1"/>
            <a:r>
              <a:rPr lang="ko-KR" altLang="en-US"/>
              <a:t>트랜잭션의 단위</a:t>
            </a:r>
            <a:endParaRPr lang="en-US" altLang="ko-KR"/>
          </a:p>
          <a:p>
            <a:r>
              <a:rPr lang="ko-KR" altLang="en-US"/>
              <a:t>여러 개의 </a:t>
            </a:r>
            <a:r>
              <a:rPr lang="en-US" altLang="ko-KR"/>
              <a:t>Mapper</a:t>
            </a:r>
            <a:r>
              <a:rPr lang="ko-KR" altLang="en-US"/>
              <a:t>나 </a:t>
            </a:r>
            <a:r>
              <a:rPr lang="en-US" altLang="ko-KR"/>
              <a:t>DAO</a:t>
            </a:r>
            <a:r>
              <a:rPr lang="ko-KR" altLang="en-US"/>
              <a:t>를 사용하는 경우가 존재함 </a:t>
            </a:r>
            <a:endParaRPr lang="en-US" altLang="ko-KR"/>
          </a:p>
          <a:p>
            <a:r>
              <a:rPr lang="en-US" altLang="ko-KR"/>
              <a:t>xxxService</a:t>
            </a:r>
            <a:r>
              <a:rPr lang="ko-KR" altLang="en-US"/>
              <a:t>의 형태로 작성  </a:t>
            </a:r>
            <a:endParaRPr lang="en-US" altLang="ko-KR"/>
          </a:p>
          <a:p>
            <a:pPr marL="342900" lvl="1" indent="0">
              <a:buNone/>
            </a:pPr>
            <a:r>
              <a:rPr lang="en-US" altLang="ko-KR"/>
              <a:t>	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4BB10D-1FC0-4461-AF9B-900C74F51FE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12" y="3429000"/>
            <a:ext cx="5770009" cy="233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8975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454627-71CA-436A-83C1-D132C6401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서비스 패키지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94839B-1F81-4B71-8D23-F211893D0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인터페이스와 클래스를 설정하고</a:t>
            </a:r>
            <a:r>
              <a:rPr lang="en-US" altLang="ko-KR"/>
              <a:t>, root-context.xml</a:t>
            </a:r>
            <a:r>
              <a:rPr lang="ko-KR" altLang="en-US"/>
              <a:t>에 등록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B5A4A7-5DDC-4006-8151-56D0970282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5818" y="2004409"/>
            <a:ext cx="3227400" cy="24249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2033A32-6C56-447B-8E5F-0C49B4A35EA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14827" y="2004409"/>
            <a:ext cx="3151374" cy="24249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0DB198A-F421-4112-8E3F-D9798D37D7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136498"/>
              </p:ext>
            </p:extLst>
          </p:nvPr>
        </p:nvGraphicFramePr>
        <p:xfrm>
          <a:off x="723907" y="4755581"/>
          <a:ext cx="8092921" cy="1066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092921">
                  <a:extLst>
                    <a:ext uri="{9D8B030D-6E8A-4147-A177-3AD203B41FA5}">
                      <a16:colId xmlns:a16="http://schemas.microsoft.com/office/drawing/2014/main" val="1622549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root-context.xml</a:t>
                      </a:r>
                      <a:r>
                        <a:rPr lang="ko-KR" sz="1400">
                          <a:effectLst/>
                        </a:rPr>
                        <a:t>의 일부 </a:t>
                      </a:r>
                      <a:endParaRPr lang="ko-KR" sz="1400"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75859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ko-KR" sz="1400" dirty="0">
                        <a:effectLst/>
                      </a:endParaRPr>
                    </a:p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&lt;</a:t>
                      </a:r>
                      <a:r>
                        <a:rPr lang="en-US" sz="1400" dirty="0" err="1">
                          <a:effectLst/>
                        </a:rPr>
                        <a:t>context:component-scan</a:t>
                      </a:r>
                      <a:r>
                        <a:rPr lang="en-US" sz="1400" dirty="0">
                          <a:effectLst/>
                        </a:rPr>
                        <a:t> base-package="</a:t>
                      </a:r>
                      <a:r>
                        <a:rPr lang="en-US" sz="1400" dirty="0" err="1">
                          <a:effectLst/>
                        </a:rPr>
                        <a:t>org.zerock.service</a:t>
                      </a:r>
                      <a:r>
                        <a:rPr lang="en-US" sz="1400" dirty="0">
                          <a:effectLst/>
                        </a:rPr>
                        <a:t>"&gt;&lt;/</a:t>
                      </a:r>
                      <a:r>
                        <a:rPr lang="en-US" sz="1400" dirty="0" err="1">
                          <a:effectLst/>
                        </a:rPr>
                        <a:t>context:component-scan</a:t>
                      </a:r>
                      <a:r>
                        <a:rPr lang="en-US" sz="1400" dirty="0">
                          <a:effectLst/>
                        </a:rPr>
                        <a:t>&gt;</a:t>
                      </a:r>
                      <a:endParaRPr lang="ko-KR" sz="1400" dirty="0">
                        <a:effectLst/>
                      </a:endParaRPr>
                    </a:p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ko-KR" sz="1400" dirty="0"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35882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13434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7A75762-9468-4A79-A8D1-235975405AD9}"/>
              </a:ext>
            </a:extLst>
          </p:cNvPr>
          <p:cNvSpPr/>
          <p:nvPr/>
        </p:nvSpPr>
        <p:spPr>
          <a:xfrm>
            <a:off x="373310" y="128742"/>
            <a:ext cx="7764011" cy="267028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 </a:t>
            </a:r>
            <a:r>
              <a:rPr lang="en-US" altLang="ko-KR" sz="1600" b="1" dirty="0" smtClean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public </a:t>
            </a: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interface </a:t>
            </a:r>
            <a:r>
              <a:rPr lang="en-US" altLang="ko-KR" sz="1600" b="1" dirty="0" err="1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BoardService</a:t>
            </a: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ko-KR" sz="1600" b="1" dirty="0" smtClean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{</a:t>
            </a: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 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 public void register(</a:t>
            </a:r>
            <a:r>
              <a:rPr lang="en-US" altLang="ko-KR" sz="1600" b="1" dirty="0" err="1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BoardVO</a:t>
            </a: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board</a:t>
            </a:r>
            <a:r>
              <a:rPr lang="en-US" altLang="ko-KR" sz="1600" b="1" dirty="0" smtClean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);</a:t>
            </a: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 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 public </a:t>
            </a:r>
            <a:r>
              <a:rPr lang="en-US" altLang="ko-KR" sz="1600" b="1" dirty="0" err="1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BoardVO</a:t>
            </a: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get(Long </a:t>
            </a:r>
            <a:r>
              <a:rPr lang="en-US" altLang="ko-KR" sz="1600" b="1" dirty="0" err="1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bno</a:t>
            </a:r>
            <a:r>
              <a:rPr lang="en-US" altLang="ko-KR" sz="1600" b="1" dirty="0" smtClean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);</a:t>
            </a: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 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 public </a:t>
            </a:r>
            <a:r>
              <a:rPr lang="en-US" altLang="ko-KR" sz="1600" b="1" dirty="0" err="1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boolean</a:t>
            </a: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modify(</a:t>
            </a:r>
            <a:r>
              <a:rPr lang="en-US" altLang="ko-KR" sz="1600" b="1" dirty="0" err="1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BoardVO</a:t>
            </a: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board);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 </a:t>
            </a:r>
            <a:r>
              <a:rPr lang="en-US" altLang="ko-KR" sz="1600" b="1" dirty="0" smtClean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public </a:t>
            </a:r>
            <a:r>
              <a:rPr lang="en-US" altLang="ko-KR" sz="1600" b="1" dirty="0" err="1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boolean</a:t>
            </a: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remove(Long </a:t>
            </a:r>
            <a:r>
              <a:rPr lang="en-US" altLang="ko-KR" sz="1600" b="1" dirty="0" err="1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bno</a:t>
            </a: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);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 </a:t>
            </a:r>
            <a:r>
              <a:rPr lang="en-US" altLang="ko-KR" sz="1600" b="1" dirty="0" smtClean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public List&lt;</a:t>
            </a:r>
            <a:r>
              <a:rPr lang="en-US" altLang="ko-KR" sz="1600" b="1" dirty="0" err="1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BoardVO</a:t>
            </a: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&gt; </a:t>
            </a:r>
            <a:r>
              <a:rPr lang="en-US" altLang="ko-KR" sz="1600" b="1" dirty="0" err="1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getList</a:t>
            </a:r>
            <a:r>
              <a:rPr lang="en-US" altLang="ko-KR" sz="1600" b="1" dirty="0" smtClean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();</a:t>
            </a: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 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나눔명조" panose="02020603020101020101" pitchFamily="18" charset="-127"/>
                <a:cs typeface="Arial" panose="020B0604020202020204" pitchFamily="34" charset="0"/>
              </a:rPr>
              <a:t>}</a:t>
            </a:r>
            <a:endParaRPr lang="ko-KR" altLang="en-US" sz="16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56F79B-C3BA-48B9-BC78-0FCF6192FB84}"/>
              </a:ext>
            </a:extLst>
          </p:cNvPr>
          <p:cNvSpPr/>
          <p:nvPr/>
        </p:nvSpPr>
        <p:spPr>
          <a:xfrm>
            <a:off x="415254" y="2804444"/>
            <a:ext cx="7680121" cy="37578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 smtClean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@</a:t>
            </a: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Log4j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@Service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@</a:t>
            </a:r>
            <a:r>
              <a:rPr lang="en-US" altLang="ko-KR" sz="1600" b="1" dirty="0" err="1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AllArgsConstructor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public class </a:t>
            </a:r>
            <a:r>
              <a:rPr lang="en-US" altLang="ko-KR" sz="1600" b="1" dirty="0" err="1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BoardServiceImpl</a:t>
            </a: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implements </a:t>
            </a:r>
            <a:r>
              <a:rPr lang="en-US" altLang="ko-KR" sz="1600" b="1" dirty="0" err="1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BoardService</a:t>
            </a: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{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 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 //spring 4.3 </a:t>
            </a:r>
            <a:r>
              <a:rPr lang="ko-KR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이상에서 자동 처리 </a:t>
            </a: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 private </a:t>
            </a:r>
            <a:r>
              <a:rPr lang="en-US" altLang="ko-KR" sz="1600" b="1" dirty="0" err="1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BoardMapper</a:t>
            </a: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mapper;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altLang="ko-KR" sz="1600" b="1" dirty="0" smtClean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 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 @Override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 public void register(</a:t>
            </a:r>
            <a:r>
              <a:rPr lang="en-US" altLang="ko-KR" sz="1600" b="1" dirty="0" err="1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BoardVO</a:t>
            </a: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board) { }</a:t>
            </a:r>
          </a:p>
          <a:p>
            <a:pPr>
              <a:lnSpc>
                <a:spcPct val="125000"/>
              </a:lnSpc>
              <a:spcAft>
                <a:spcPts val="0"/>
              </a:spcAft>
            </a:pPr>
            <a:endParaRPr lang="en-US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..</a:t>
            </a:r>
            <a:r>
              <a:rPr lang="ko-KR" altLang="en-US" sz="16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이하 생략</a:t>
            </a: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..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7484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98DD3D-AFC5-438D-AFAE-C682493DB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@Service </a:t>
            </a:r>
            <a:r>
              <a:rPr lang="ko-KR" altLang="en-US"/>
              <a:t>어노테이션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8FD8EF-67A1-4C00-9EA2-266485314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@Service</a:t>
            </a:r>
            <a:r>
              <a:rPr lang="ko-KR" altLang="en-US" dirty="0"/>
              <a:t>는 스프링에 빈으로 등록되는 서비스객체의 </a:t>
            </a:r>
            <a:r>
              <a:rPr lang="ko-KR" altLang="en-US" dirty="0" err="1"/>
              <a:t>어노테이션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XML</a:t>
            </a:r>
            <a:r>
              <a:rPr lang="ko-KR" altLang="en-US" dirty="0"/>
              <a:t>의 경우에는 </a:t>
            </a:r>
            <a:r>
              <a:rPr lang="en-US" altLang="ko-KR" dirty="0"/>
              <a:t>&lt;component-scan&gt;</a:t>
            </a:r>
            <a:r>
              <a:rPr lang="ko-KR" altLang="en-US" dirty="0"/>
              <a:t>에서 조사하는 패키지의 클래스들 중에 </a:t>
            </a:r>
            <a:r>
              <a:rPr lang="en-US" altLang="ko-KR" dirty="0"/>
              <a:t>@Service</a:t>
            </a:r>
            <a:r>
              <a:rPr lang="ko-KR" altLang="en-US" dirty="0"/>
              <a:t>가 있는 클래스의 인스턴스를 스프링의 빈으로 설정 </a:t>
            </a:r>
          </a:p>
        </p:txBody>
      </p:sp>
    </p:spTree>
    <p:extLst>
      <p:ext uri="{BB962C8B-B14F-4D97-AF65-F5344CB8AC3E}">
        <p14:creationId xmlns:p14="http://schemas.microsoft.com/office/powerpoint/2010/main" val="31672142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B70A6-B5F8-4171-9AC3-FCF48DD44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서비스 계층의 구현과 테스트 진행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BBFE20-5843-4BBF-844E-0F55AF217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원칙적으로는 서비스 계층 역시 </a:t>
            </a:r>
            <a:r>
              <a:rPr lang="en-US" altLang="ko-KR"/>
              <a:t>Mapper</a:t>
            </a:r>
            <a:r>
              <a:rPr lang="ko-KR" altLang="en-US"/>
              <a:t>나</a:t>
            </a:r>
            <a:r>
              <a:rPr lang="en-US" altLang="ko-KR"/>
              <a:t> DAO</a:t>
            </a:r>
            <a:r>
              <a:rPr lang="ko-KR" altLang="en-US"/>
              <a:t>와 같이 별도로 테스트를 진행하는 것이 바람직 </a:t>
            </a:r>
            <a:endParaRPr lang="en-US" altLang="ko-KR"/>
          </a:p>
          <a:p>
            <a:r>
              <a:rPr lang="ko-KR" altLang="en-US"/>
              <a:t>하나의 </a:t>
            </a:r>
            <a:r>
              <a:rPr lang="en-US" altLang="ko-KR"/>
              <a:t>Mapper</a:t>
            </a:r>
            <a:r>
              <a:rPr lang="ko-KR" altLang="en-US"/>
              <a:t>나 </a:t>
            </a:r>
            <a:r>
              <a:rPr lang="en-US" altLang="ko-KR"/>
              <a:t>DAO</a:t>
            </a:r>
            <a:r>
              <a:rPr lang="ko-KR" altLang="en-US"/>
              <a:t>를 이용하는 경우에는 테스트를 생략하는 경우도 많은 편 </a:t>
            </a:r>
          </a:p>
        </p:txBody>
      </p:sp>
    </p:spTree>
    <p:extLst>
      <p:ext uri="{BB962C8B-B14F-4D97-AF65-F5344CB8AC3E}">
        <p14:creationId xmlns:p14="http://schemas.microsoft.com/office/powerpoint/2010/main" val="31508555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FBACF-BF3B-4C2B-A8AA-46E85265C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0235" y="1122363"/>
            <a:ext cx="7172587" cy="2387600"/>
          </a:xfrm>
        </p:spPr>
        <p:txBody>
          <a:bodyPr/>
          <a:lstStyle/>
          <a:p>
            <a:r>
              <a:rPr lang="en-US" altLang="ko-KR"/>
              <a:t>10. </a:t>
            </a:r>
            <a:r>
              <a:rPr lang="ko-KR" altLang="ko-KR" sz="2800" b="1"/>
              <a:t>프레젠테이션</a:t>
            </a:r>
            <a:r>
              <a:rPr lang="en-US" altLang="ko-KR" sz="2800" b="1"/>
              <a:t>(</a:t>
            </a:r>
            <a:r>
              <a:rPr lang="ko-KR" altLang="ko-KR" sz="2800" b="1"/>
              <a:t>웹</a:t>
            </a:r>
            <a:r>
              <a:rPr lang="en-US" altLang="ko-KR" sz="2800" b="1"/>
              <a:t>) </a:t>
            </a:r>
            <a:r>
              <a:rPr lang="ko-KR" altLang="ko-KR" sz="2800" b="1"/>
              <a:t>계층의 </a:t>
            </a:r>
            <a:r>
              <a:rPr lang="en-US" altLang="ko-KR" sz="2800" b="1"/>
              <a:t>CRUD </a:t>
            </a:r>
            <a:r>
              <a:rPr lang="ko-KR" altLang="ko-KR" sz="2800" b="1"/>
              <a:t>구현 </a:t>
            </a:r>
            <a:r>
              <a:rPr lang="ko-KR" altLang="ko-KR" b="1"/>
              <a:t/>
            </a:r>
            <a:br>
              <a:rPr lang="ko-KR" altLang="ko-KR" b="1"/>
            </a:b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5593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8324FC-9346-4005-A593-9974A6D78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계층의 구현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46D6C-C361-4A7E-978A-08CB4C7F1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웹 계층에서 가장 먼저 설계하는 것은 </a:t>
            </a:r>
            <a:r>
              <a:rPr lang="en-US" altLang="ko-KR"/>
              <a:t>URI</a:t>
            </a:r>
            <a:r>
              <a:rPr lang="ko-KR" altLang="en-US"/>
              <a:t>의 설계 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B3B5033-8E0B-470F-9855-C94DCCBF9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593161"/>
              </p:ext>
            </p:extLst>
          </p:nvPr>
        </p:nvGraphicFramePr>
        <p:xfrm>
          <a:off x="947956" y="1837189"/>
          <a:ext cx="7058203" cy="25965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8159">
                  <a:extLst>
                    <a:ext uri="{9D8B030D-6E8A-4147-A177-3AD203B41FA5}">
                      <a16:colId xmlns:a16="http://schemas.microsoft.com/office/drawing/2014/main" val="2879161247"/>
                    </a:ext>
                  </a:extLst>
                </a:gridCol>
                <a:gridCol w="1405054">
                  <a:extLst>
                    <a:ext uri="{9D8B030D-6E8A-4147-A177-3AD203B41FA5}">
                      <a16:colId xmlns:a16="http://schemas.microsoft.com/office/drawing/2014/main" val="1990934346"/>
                    </a:ext>
                  </a:extLst>
                </a:gridCol>
                <a:gridCol w="1286840">
                  <a:extLst>
                    <a:ext uri="{9D8B030D-6E8A-4147-A177-3AD203B41FA5}">
                      <a16:colId xmlns:a16="http://schemas.microsoft.com/office/drawing/2014/main" val="299937747"/>
                    </a:ext>
                  </a:extLst>
                </a:gridCol>
                <a:gridCol w="1205780">
                  <a:extLst>
                    <a:ext uri="{9D8B030D-6E8A-4147-A177-3AD203B41FA5}">
                      <a16:colId xmlns:a16="http://schemas.microsoft.com/office/drawing/2014/main" val="3454505207"/>
                    </a:ext>
                  </a:extLst>
                </a:gridCol>
                <a:gridCol w="1156806">
                  <a:extLst>
                    <a:ext uri="{9D8B030D-6E8A-4147-A177-3AD203B41FA5}">
                      <a16:colId xmlns:a16="http://schemas.microsoft.com/office/drawing/2014/main" val="122687400"/>
                    </a:ext>
                  </a:extLst>
                </a:gridCol>
                <a:gridCol w="1125564">
                  <a:extLst>
                    <a:ext uri="{9D8B030D-6E8A-4147-A177-3AD203B41FA5}">
                      <a16:colId xmlns:a16="http://schemas.microsoft.com/office/drawing/2014/main" val="818164850"/>
                    </a:ext>
                  </a:extLst>
                </a:gridCol>
              </a:tblGrid>
              <a:tr h="43276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Task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URL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Method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Parameter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From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URL </a:t>
                      </a:r>
                      <a:r>
                        <a:rPr lang="ko-KR" sz="1100">
                          <a:effectLst/>
                        </a:rPr>
                        <a:t>이동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23431036"/>
                  </a:ext>
                </a:extLst>
              </a:tr>
              <a:tr h="43276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</a:rPr>
                        <a:t>전체 목록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/board/list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GET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51636188"/>
                  </a:ext>
                </a:extLst>
              </a:tr>
              <a:tr h="43276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등록 처리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/board/register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POST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</a:rPr>
                        <a:t>모든 항목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dirty="0" err="1">
                          <a:effectLst/>
                        </a:rPr>
                        <a:t>입력화면</a:t>
                      </a:r>
                      <a:r>
                        <a:rPr lang="ko-KR" sz="1100" dirty="0">
                          <a:effectLst/>
                        </a:rPr>
                        <a:t> 필요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</a:rPr>
                        <a:t>이동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35795681"/>
                  </a:ext>
                </a:extLst>
              </a:tr>
              <a:tr h="43276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조회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/board/read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GET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bno</a:t>
                      </a:r>
                      <a:r>
                        <a:rPr lang="en-US" sz="1100" dirty="0">
                          <a:effectLst/>
                        </a:rPr>
                        <a:t>=123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29843184"/>
                  </a:ext>
                </a:extLst>
              </a:tr>
              <a:tr h="43276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삭제 처리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/board/modify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POST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bno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입력화면 필요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이동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55780928"/>
                  </a:ext>
                </a:extLst>
              </a:tr>
              <a:tr h="43276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수정 처리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/board/remove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POST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모든 항목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입력화면 필요</a:t>
                      </a:r>
                      <a:endParaRPr lang="ko-KR" sz="1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</a:rPr>
                        <a:t>이동</a:t>
                      </a:r>
                      <a:endParaRPr lang="ko-KR" sz="1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15405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03348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F29C59-5455-4C73-A463-B786D5816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진행 작업의 순서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DDE38B-30C2-4471-940F-E65A728C9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목록 페이지  </a:t>
            </a:r>
            <a:r>
              <a:rPr lang="en-US" altLang="ko-KR" dirty="0"/>
              <a:t>-  </a:t>
            </a:r>
            <a:r>
              <a:rPr lang="ko-KR" altLang="en-US" dirty="0"/>
              <a:t>모든 진입 경로인 동시에 입력을 </a:t>
            </a:r>
            <a:r>
              <a:rPr lang="ko-KR" altLang="en-US" dirty="0" smtClean="0"/>
              <a:t>받는 </a:t>
            </a:r>
            <a:r>
              <a:rPr lang="ko-KR" altLang="en-US" dirty="0"/>
              <a:t>링크</a:t>
            </a:r>
            <a:endParaRPr lang="en-US" altLang="ko-KR" dirty="0"/>
          </a:p>
          <a:p>
            <a:r>
              <a:rPr lang="ko-KR" altLang="en-US" dirty="0"/>
              <a:t>등록 입력</a:t>
            </a:r>
            <a:r>
              <a:rPr lang="en-US" altLang="ko-KR" dirty="0"/>
              <a:t>/</a:t>
            </a:r>
            <a:r>
              <a:rPr lang="ko-KR" altLang="en-US" dirty="0"/>
              <a:t>처리 </a:t>
            </a:r>
            <a:r>
              <a:rPr lang="en-US" altLang="ko-KR" dirty="0"/>
              <a:t>– </a:t>
            </a:r>
            <a:r>
              <a:rPr lang="ko-KR" altLang="en-US" dirty="0"/>
              <a:t>게시물 등록 및 처리</a:t>
            </a:r>
            <a:r>
              <a:rPr lang="en-US" altLang="ko-KR" dirty="0"/>
              <a:t>, </a:t>
            </a:r>
            <a:r>
              <a:rPr lang="ko-KR" altLang="en-US" dirty="0" err="1"/>
              <a:t>처리후</a:t>
            </a:r>
            <a:r>
              <a:rPr lang="ko-KR" altLang="en-US" dirty="0"/>
              <a:t> 이동 </a:t>
            </a:r>
            <a:endParaRPr lang="en-US" altLang="ko-KR" dirty="0"/>
          </a:p>
          <a:p>
            <a:r>
              <a:rPr lang="ko-KR" altLang="en-US" dirty="0"/>
              <a:t>조회 </a:t>
            </a:r>
            <a:r>
              <a:rPr lang="en-US" altLang="ko-KR" dirty="0"/>
              <a:t>– </a:t>
            </a:r>
            <a:r>
              <a:rPr lang="ko-KR" altLang="en-US" dirty="0"/>
              <a:t>목록 페이지에서 특정 게시물로 이동 </a:t>
            </a:r>
            <a:endParaRPr lang="en-US" altLang="ko-KR" dirty="0"/>
          </a:p>
          <a:p>
            <a:r>
              <a:rPr lang="ko-KR" altLang="en-US" dirty="0"/>
              <a:t>수정</a:t>
            </a:r>
            <a:r>
              <a:rPr lang="en-US" altLang="ko-KR" dirty="0"/>
              <a:t>/</a:t>
            </a:r>
            <a:r>
              <a:rPr lang="ko-KR" altLang="en-US" dirty="0"/>
              <a:t>삭제 </a:t>
            </a:r>
            <a:r>
              <a:rPr lang="en-US" altLang="ko-KR" dirty="0"/>
              <a:t>– </a:t>
            </a:r>
            <a:r>
              <a:rPr lang="ko-KR" altLang="en-US" dirty="0"/>
              <a:t>조회 페이지에서 수정</a:t>
            </a:r>
            <a:r>
              <a:rPr lang="en-US" altLang="ko-KR" dirty="0"/>
              <a:t>/</a:t>
            </a:r>
            <a:r>
              <a:rPr lang="ko-KR" altLang="en-US" dirty="0"/>
              <a:t>삭제 선택해 처리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60134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3C134-F7F6-493D-B509-A4C8B3699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프로젝트의 구성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57B900-7B80-4594-9119-E88530ABF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8730"/>
            <a:ext cx="7886700" cy="777875"/>
          </a:xfrm>
        </p:spPr>
        <p:txBody>
          <a:bodyPr/>
          <a:lstStyle/>
          <a:p>
            <a:r>
              <a:rPr lang="ko-KR" altLang="en-US"/>
              <a:t>일반적인 웹 프로젝트의 구조는 </a:t>
            </a:r>
            <a:r>
              <a:rPr lang="en-US" altLang="ko-KR"/>
              <a:t>3-Tier</a:t>
            </a:r>
            <a:r>
              <a:rPr lang="ko-KR" altLang="en-US"/>
              <a:t>의 구조를 활용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FCA453-4310-4106-8FB6-5759166A46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62214" y="1921356"/>
            <a:ext cx="4757368" cy="1283238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126AD65-6D1F-4C84-9D0E-CE8981828E36}"/>
              </a:ext>
            </a:extLst>
          </p:cNvPr>
          <p:cNvSpPr txBox="1">
            <a:spLocks/>
          </p:cNvSpPr>
          <p:nvPr/>
        </p:nvSpPr>
        <p:spPr>
          <a:xfrm>
            <a:off x="628650" y="3468282"/>
            <a:ext cx="7886700" cy="77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스프링 </a:t>
            </a:r>
            <a:r>
              <a:rPr lang="en-US" altLang="ko-KR"/>
              <a:t>MVC</a:t>
            </a:r>
            <a:r>
              <a:rPr lang="ko-KR" altLang="en-US"/>
              <a:t>를 이용하는 예제의 구성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9EC9DC-B1C4-40A6-A9CE-486C09ED15B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30023" y="4068741"/>
            <a:ext cx="6974409" cy="188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274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6DAD8-A0B7-48A6-8B95-6A1326ACA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BoardController </a:t>
            </a:r>
            <a:r>
              <a:rPr lang="ko-KR" altLang="en-US"/>
              <a:t>목록의 처리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CA6B23-6568-40C8-BA80-58141D3D6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게시물</a:t>
            </a:r>
            <a:r>
              <a:rPr lang="en-US" altLang="ko-KR" dirty="0"/>
              <a:t>(</a:t>
            </a:r>
            <a:r>
              <a:rPr lang="en-US" altLang="ko-KR" dirty="0" err="1"/>
              <a:t>BoardVO</a:t>
            </a:r>
            <a:r>
              <a:rPr lang="en-US" altLang="ko-KR" dirty="0"/>
              <a:t>)</a:t>
            </a:r>
            <a:r>
              <a:rPr lang="ko-KR" altLang="en-US" dirty="0"/>
              <a:t>의 목록을 </a:t>
            </a:r>
            <a:r>
              <a:rPr lang="en-US" altLang="ko-KR" dirty="0"/>
              <a:t>Model</a:t>
            </a:r>
            <a:r>
              <a:rPr lang="ko-KR" altLang="en-US" dirty="0"/>
              <a:t>에 담아서 전달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E6CD8CA-8FC4-4C84-A3A7-B6501FF0D0D9}"/>
              </a:ext>
            </a:extLst>
          </p:cNvPr>
          <p:cNvSpPr/>
          <p:nvPr/>
        </p:nvSpPr>
        <p:spPr>
          <a:xfrm>
            <a:off x="784369" y="2061700"/>
            <a:ext cx="8359629" cy="40692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 smtClean="0">
                <a:solidFill>
                  <a:srgbClr val="646464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altLang="ko-KR" sz="1600" b="1" dirty="0">
                <a:solidFill>
                  <a:srgbClr val="646464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Controller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i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@Log4j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646464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altLang="ko-KR" sz="1600" b="1" dirty="0" err="1">
                <a:solidFill>
                  <a:srgbClr val="646464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RequestMapping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"/board/*"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C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altLang="ko-KR" sz="1600" b="1" dirty="0" err="1">
                <a:solidFill>
                  <a:srgbClr val="0000C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AllArgsConstructor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BoardController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{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altLang="ko-KR" sz="1600" b="1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BoardService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0000C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service</a:t>
            </a:r>
            <a:r>
              <a:rPr lang="en-US" altLang="ko-KR" sz="1600" b="1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125000"/>
              </a:lnSpc>
              <a:spcAft>
                <a:spcPts val="0"/>
              </a:spcAft>
            </a:pP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altLang="ko-KR" sz="1600" b="1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646464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altLang="ko-KR" sz="1600" b="1" dirty="0" err="1">
                <a:solidFill>
                  <a:srgbClr val="646464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GetMapping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"/list"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list(Model </a:t>
            </a:r>
            <a:r>
              <a:rPr lang="en-US" altLang="ko-KR" sz="1600" b="1" dirty="0">
                <a:solidFill>
                  <a:srgbClr val="6A3E3E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altLang="ko-KR" sz="1600" b="1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600" b="1" i="1" dirty="0">
                <a:solidFill>
                  <a:srgbClr val="0000C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.info(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"list"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600" b="1" dirty="0" err="1">
                <a:solidFill>
                  <a:srgbClr val="6A3E3E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.addAttribute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"list"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600" b="1" dirty="0" err="1">
                <a:solidFill>
                  <a:srgbClr val="0000C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service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.getList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altLang="ko-KR" sz="1600" b="1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4975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7F98F9-8BD9-460F-8310-9A96B39CA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BoardController</a:t>
            </a:r>
            <a:r>
              <a:rPr lang="ko-KR" altLang="en-US"/>
              <a:t>의 테스트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2454F9-1228-477C-8668-DDE600A69F9C}"/>
              </a:ext>
            </a:extLst>
          </p:cNvPr>
          <p:cNvSpPr/>
          <p:nvPr/>
        </p:nvSpPr>
        <p:spPr>
          <a:xfrm>
            <a:off x="763399" y="1041833"/>
            <a:ext cx="799470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dirty="0" smtClean="0">
                <a:solidFill>
                  <a:srgbClr val="646464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altLang="ko-KR" sz="1600" dirty="0" err="1">
                <a:solidFill>
                  <a:srgbClr val="646464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RunWith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(SpringJUnit4ClassRunner.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ko-KR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ko-KR" sz="1600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6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dirty="0">
                <a:solidFill>
                  <a:srgbClr val="3F7F5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//Test for Controller  </a:t>
            </a:r>
            <a:endParaRPr lang="ko-KR" altLang="ko-KR" sz="16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dirty="0">
                <a:solidFill>
                  <a:srgbClr val="646464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altLang="ko-KR" sz="1600" dirty="0" err="1">
                <a:solidFill>
                  <a:srgbClr val="646464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WebAppConfiguration</a:t>
            </a:r>
            <a:endParaRPr lang="ko-KR" altLang="ko-KR" sz="16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6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dirty="0">
                <a:solidFill>
                  <a:srgbClr val="646464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altLang="ko-KR" sz="1600" dirty="0" err="1">
                <a:solidFill>
                  <a:srgbClr val="646464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ContextConfiguration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({</a:t>
            </a:r>
            <a:endParaRPr lang="ko-KR" altLang="ko-KR" sz="16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"file:src/main/webapp/WEB-INF/spring/root-context.xml"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,</a:t>
            </a:r>
            <a:endParaRPr lang="ko-KR" altLang="ko-KR" sz="16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"file:src/main/webapp/WEB-INF/spring/appServlet/servlet-context.xml"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})</a:t>
            </a:r>
            <a:endParaRPr lang="ko-KR" altLang="ko-KR" sz="16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dirty="0">
                <a:solidFill>
                  <a:srgbClr val="3F7F5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// Java </a:t>
            </a:r>
            <a:r>
              <a:rPr lang="en-US" altLang="ko-KR" sz="1600" dirty="0" err="1">
                <a:solidFill>
                  <a:srgbClr val="3F7F5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Config</a:t>
            </a:r>
            <a:endParaRPr lang="ko-KR" altLang="ko-KR" sz="16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dirty="0">
                <a:solidFill>
                  <a:srgbClr val="3F7F5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// @</a:t>
            </a:r>
            <a:r>
              <a:rPr lang="en-US" altLang="ko-KR" sz="1600" dirty="0" err="1">
                <a:solidFill>
                  <a:srgbClr val="3F7F5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ContextConfiguration</a:t>
            </a:r>
            <a:r>
              <a:rPr lang="en-US" altLang="ko-KR" sz="1600" dirty="0">
                <a:solidFill>
                  <a:srgbClr val="3F7F5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(classes = {</a:t>
            </a:r>
            <a:endParaRPr lang="ko-KR" altLang="ko-KR" sz="16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dirty="0">
                <a:solidFill>
                  <a:srgbClr val="3F7F5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//           </a:t>
            </a:r>
            <a:r>
              <a:rPr lang="en-US" altLang="ko-KR" sz="1600" dirty="0" err="1">
                <a:solidFill>
                  <a:srgbClr val="3F7F5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org.zerock.config.RootConfig.class</a:t>
            </a:r>
            <a:r>
              <a:rPr lang="en-US" altLang="ko-KR" sz="1600" dirty="0">
                <a:solidFill>
                  <a:srgbClr val="3F7F5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, </a:t>
            </a:r>
            <a:endParaRPr lang="ko-KR" altLang="ko-KR" sz="16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dirty="0">
                <a:solidFill>
                  <a:srgbClr val="3F7F5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//         </a:t>
            </a:r>
            <a:r>
              <a:rPr lang="en-US" altLang="ko-KR" sz="1600" dirty="0" err="1">
                <a:solidFill>
                  <a:srgbClr val="3F7F5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org.zerock.config.ServletConfig.class</a:t>
            </a:r>
            <a:r>
              <a:rPr lang="en-US" altLang="ko-KR" sz="1600" dirty="0">
                <a:solidFill>
                  <a:srgbClr val="3F7F5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} )</a:t>
            </a:r>
            <a:endParaRPr lang="ko-KR" altLang="ko-KR" sz="16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i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@Log4j</a:t>
            </a:r>
            <a:endParaRPr lang="ko-KR" altLang="ko-KR" sz="16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BoardControllerTests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{</a:t>
            </a:r>
            <a:endParaRPr lang="ko-KR" altLang="ko-KR" sz="16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6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600" dirty="0">
                <a:solidFill>
                  <a:srgbClr val="0000C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@Setter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onMethod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_ = {</a:t>
            </a:r>
            <a:r>
              <a:rPr lang="en-US" altLang="ko-KR" sz="1600" dirty="0">
                <a:solidFill>
                  <a:srgbClr val="646464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Autowired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} )</a:t>
            </a:r>
            <a:endParaRPr lang="ko-KR" altLang="ko-KR" sz="16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WebApplicationContext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0000C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ctx</a:t>
            </a:r>
            <a:r>
              <a:rPr lang="en-US" altLang="ko-KR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;  </a:t>
            </a:r>
            <a:endParaRPr lang="ko-KR" altLang="ko-KR" sz="16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MockMvc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0000C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mockMvc</a:t>
            </a:r>
            <a:r>
              <a:rPr lang="en-US" altLang="ko-KR" sz="1600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; </a:t>
            </a:r>
            <a:endParaRPr lang="ko-KR" altLang="ko-KR" sz="16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5856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3665C73-6634-43E7-A675-A9E98F076CE2}"/>
              </a:ext>
            </a:extLst>
          </p:cNvPr>
          <p:cNvSpPr/>
          <p:nvPr/>
        </p:nvSpPr>
        <p:spPr>
          <a:xfrm>
            <a:off x="536894" y="464120"/>
            <a:ext cx="843083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0"/>
              </a:spcAft>
            </a:pPr>
            <a:endParaRPr lang="ko-KR" altLang="ko-KR" sz="16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600" dirty="0">
                <a:solidFill>
                  <a:srgbClr val="646464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@Before</a:t>
            </a:r>
            <a:endParaRPr lang="ko-KR" altLang="ko-KR" sz="16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setup() {</a:t>
            </a:r>
            <a:endParaRPr lang="ko-KR" altLang="ko-KR" sz="16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600" b="1" dirty="0" err="1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ko-KR" sz="1600" dirty="0" err="1">
                <a:solidFill>
                  <a:srgbClr val="0000C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mockMvc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MockMvcBuilders.</a:t>
            </a:r>
            <a:r>
              <a:rPr lang="en-US" altLang="ko-KR" sz="1600" i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webAppContextSetup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rgbClr val="0000C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ctx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).build();</a:t>
            </a:r>
            <a:endParaRPr lang="ko-KR" altLang="ko-KR" sz="16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ko-KR" altLang="ko-KR" sz="16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6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600" dirty="0">
                <a:solidFill>
                  <a:srgbClr val="646464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@Test</a:t>
            </a:r>
            <a:endParaRPr lang="ko-KR" altLang="ko-KR" sz="16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testList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throws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Exception {</a:t>
            </a:r>
            <a:endParaRPr lang="ko-KR" altLang="ko-KR" sz="16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6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600" b="1" i="1" dirty="0">
                <a:solidFill>
                  <a:srgbClr val="0000C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.info(</a:t>
            </a:r>
            <a:endParaRPr lang="ko-KR" altLang="ko-KR" sz="16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600" dirty="0" err="1">
                <a:solidFill>
                  <a:srgbClr val="0000C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mockMvc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.perform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</a:t>
            </a:r>
            <a:endParaRPr lang="ko-KR" altLang="ko-KR" sz="16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MockMvcRequestBuilders.</a:t>
            </a:r>
            <a:r>
              <a:rPr lang="en-US" altLang="ko-KR" sz="1600" i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"/board/list"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))</a:t>
            </a:r>
            <a:endParaRPr lang="ko-KR" altLang="ko-KR" sz="16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andReturn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ko-KR" altLang="ko-KR" sz="16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getModelAndView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ko-KR" altLang="ko-KR" sz="16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getModelMap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ko-KR" altLang="ko-KR" sz="16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ko-KR" altLang="ko-KR" sz="16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6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770174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3D213-A5FF-43F2-9AB3-BAE187876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BoardController</a:t>
            </a:r>
            <a:r>
              <a:rPr lang="ko-KR" altLang="en-US"/>
              <a:t>의 등록 처리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438CF6-ABC3-4D59-B3D2-16D3BFBE4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135772"/>
            <a:ext cx="7886700" cy="2041191"/>
          </a:xfrm>
        </p:spPr>
        <p:txBody>
          <a:bodyPr/>
          <a:lstStyle/>
          <a:p>
            <a:r>
              <a:rPr lang="en-US" altLang="ko-KR" dirty="0"/>
              <a:t>POST</a:t>
            </a:r>
            <a:r>
              <a:rPr lang="ko-KR" altLang="en-US" dirty="0"/>
              <a:t>방식으로 처리되는 데이터를 </a:t>
            </a:r>
            <a:r>
              <a:rPr lang="en-US" altLang="ko-KR" dirty="0" err="1"/>
              <a:t>BoardVO</a:t>
            </a:r>
            <a:r>
              <a:rPr lang="en-US" altLang="ko-KR" dirty="0"/>
              <a:t> </a:t>
            </a:r>
            <a:r>
              <a:rPr lang="ko-KR" altLang="en-US" dirty="0"/>
              <a:t>타입의 인스턴스로 바인딩해서 메서드에서 활용 </a:t>
            </a:r>
            <a:endParaRPr lang="en-US" altLang="ko-KR" dirty="0"/>
          </a:p>
          <a:p>
            <a:r>
              <a:rPr lang="en-US" altLang="ko-KR" dirty="0" err="1"/>
              <a:t>BoardService</a:t>
            </a:r>
            <a:r>
              <a:rPr lang="ko-KR" altLang="en-US" dirty="0"/>
              <a:t>를 이용해서 등록 처리</a:t>
            </a:r>
            <a:endParaRPr lang="en-US" altLang="ko-KR" dirty="0"/>
          </a:p>
          <a:p>
            <a:r>
              <a:rPr lang="en-US" altLang="ko-KR" dirty="0"/>
              <a:t>‘redirect: ‘</a:t>
            </a:r>
            <a:r>
              <a:rPr lang="ko-KR" altLang="en-US" dirty="0"/>
              <a:t>를 이용해서 다시 목록으로 이동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41CBC4-2E3E-479C-9766-CA70929EDFDA}"/>
              </a:ext>
            </a:extLst>
          </p:cNvPr>
          <p:cNvSpPr/>
          <p:nvPr/>
        </p:nvSpPr>
        <p:spPr>
          <a:xfrm>
            <a:off x="409074" y="1352314"/>
            <a:ext cx="8470231" cy="24776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dirty="0">
                <a:solidFill>
                  <a:srgbClr val="646464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altLang="ko-KR" dirty="0" err="1">
                <a:solidFill>
                  <a:srgbClr val="646464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PostMapping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"/register"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ko-KR" altLang="ko-KR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String register(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BoardVO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6A3E3E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board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RedirectAttributes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rttr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ko-KR" altLang="ko-KR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b="1" i="1" dirty="0">
                <a:solidFill>
                  <a:srgbClr val="0000C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.info(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"register: 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altLang="ko-KR" dirty="0">
                <a:solidFill>
                  <a:srgbClr val="6A3E3E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board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ko-KR" altLang="ko-KR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dirty="0" err="1">
                <a:solidFill>
                  <a:srgbClr val="0000C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service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.register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6A3E3E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board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ko-KR" altLang="ko-KR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rttr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.addFlashAttribute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"result"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board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.getBno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ko-KR" altLang="ko-KR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"redirect:/board/list"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ko-KR" altLang="ko-KR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맑은 고딕" panose="020B0503020000020004" pitchFamily="50" charset="-127"/>
                <a:ea typeface="나눔명조" panose="02020603020101020101" pitchFamily="18" charset="-127"/>
                <a:cs typeface="Consolas" panose="020B0609020204030204" pitchFamily="49" charset="0"/>
              </a:rPr>
              <a:t>  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217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B9A1F8-B79D-4E9A-B84E-2A024A0A9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등록처리의 테스트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1ADC0D9-040B-4AB6-BC3B-21C5B20346C8}"/>
              </a:ext>
            </a:extLst>
          </p:cNvPr>
          <p:cNvSpPr/>
          <p:nvPr/>
        </p:nvSpPr>
        <p:spPr>
          <a:xfrm>
            <a:off x="503339" y="1143001"/>
            <a:ext cx="8376255" cy="45243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 dirty="0">
                <a:solidFill>
                  <a:srgbClr val="646464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@Test</a:t>
            </a:r>
            <a:endParaRPr lang="ko-KR" altLang="ko-KR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testRegister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throws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Exception{</a:t>
            </a:r>
            <a:endParaRPr lang="ko-KR" altLang="ko-KR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ko-KR" altLang="ko-KR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String 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resultPage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 b="1" dirty="0" err="1">
                <a:solidFill>
                  <a:srgbClr val="0000C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mockMvc</a:t>
            </a:r>
            <a:r>
              <a:rPr lang="en-US" altLang="ko-KR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.perform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MockMvcRequestBuilders.</a:t>
            </a:r>
            <a:r>
              <a:rPr lang="en-US" altLang="ko-KR" b="1" i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post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"/board/register"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ko-KR" altLang="ko-KR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altLang="ko-KR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param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"title"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ko-KR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테스트 </a:t>
            </a:r>
            <a:r>
              <a:rPr lang="ko-KR" altLang="ko-KR" b="1" dirty="0" err="1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새글</a:t>
            </a:r>
            <a:r>
              <a:rPr lang="ko-KR" altLang="ko-KR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제목</a:t>
            </a:r>
            <a:r>
              <a:rPr lang="en-US" altLang="ko-KR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ko-KR" altLang="ko-KR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altLang="ko-KR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param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ko-KR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테스트 </a:t>
            </a:r>
            <a:r>
              <a:rPr lang="ko-KR" altLang="ko-KR" b="1" dirty="0" err="1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새글</a:t>
            </a:r>
            <a:r>
              <a:rPr lang="ko-KR" altLang="ko-KR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내용</a:t>
            </a:r>
            <a:r>
              <a:rPr lang="en-US" altLang="ko-KR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ko-KR" altLang="ko-KR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altLang="ko-KR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param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"writer"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"user00"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ko-KR" altLang="ko-KR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).</a:t>
            </a:r>
            <a:r>
              <a:rPr lang="en-US" altLang="ko-KR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andReturn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altLang="ko-KR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getModelAndView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altLang="ko-KR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getViewName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ko-KR" altLang="ko-KR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ko-KR" altLang="ko-KR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b="1" i="1" dirty="0">
                <a:solidFill>
                  <a:srgbClr val="0000C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.info(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resultPage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ko-KR" altLang="ko-KR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ko-KR" altLang="ko-KR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나눔명조" panose="02020603020101020101" pitchFamily="18" charset="-127"/>
                <a:cs typeface="Consolas" panose="020B0609020204030204" pitchFamily="49" charset="0"/>
              </a:rPr>
              <a:t>  }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256633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0D1A0F-7251-4370-958B-1BFD955D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BoardController</a:t>
            </a:r>
            <a:r>
              <a:rPr lang="ko-KR" altLang="en-US"/>
              <a:t>의 조회</a:t>
            </a:r>
            <a:r>
              <a:rPr lang="en-US" altLang="ko-KR"/>
              <a:t>/</a:t>
            </a:r>
            <a:r>
              <a:rPr lang="ko-KR" altLang="en-US"/>
              <a:t>테스트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5E02AA-1837-4D1B-A92A-CEC825EBA902}"/>
              </a:ext>
            </a:extLst>
          </p:cNvPr>
          <p:cNvSpPr/>
          <p:nvPr/>
        </p:nvSpPr>
        <p:spPr>
          <a:xfrm>
            <a:off x="532700" y="1143001"/>
            <a:ext cx="8191849" cy="19082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646464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altLang="ko-KR" sz="1600" b="1" dirty="0" err="1">
                <a:solidFill>
                  <a:srgbClr val="646464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GetMapping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"/get"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get(</a:t>
            </a:r>
            <a:r>
              <a:rPr lang="en-US" altLang="ko-KR" sz="1600" b="1" dirty="0">
                <a:solidFill>
                  <a:srgbClr val="646464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altLang="ko-KR" sz="1600" b="1" dirty="0" err="1">
                <a:solidFill>
                  <a:srgbClr val="646464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RequestParam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600" b="1" dirty="0" err="1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bno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 Long </a:t>
            </a:r>
            <a:r>
              <a:rPr lang="en-US" altLang="ko-KR" sz="1600" b="1" dirty="0" err="1">
                <a:solidFill>
                  <a:srgbClr val="6A3E3E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bno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, Model </a:t>
            </a:r>
            <a:r>
              <a:rPr lang="en-US" altLang="ko-KR" sz="1600" b="1" dirty="0">
                <a:solidFill>
                  <a:srgbClr val="6A3E3E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600" b="1" i="1" dirty="0">
                <a:solidFill>
                  <a:srgbClr val="0000C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.info(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"/get"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600" b="1" dirty="0" err="1">
                <a:solidFill>
                  <a:srgbClr val="6A3E3E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.addAttribute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"board"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600" b="1" dirty="0" err="1">
                <a:solidFill>
                  <a:srgbClr val="0000C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service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.get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6A3E3E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bno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맑은 고딕" panose="020B0503020000020004" pitchFamily="50" charset="-127"/>
                <a:ea typeface="나눔명조" panose="02020603020101020101" pitchFamily="18" charset="-127"/>
                <a:cs typeface="Consolas" panose="020B0609020204030204" pitchFamily="49" charset="0"/>
              </a:rPr>
              <a:t>  }</a:t>
            </a:r>
            <a:endParaRPr lang="ko-KR" altLang="en-US" sz="16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43713C-53CB-43A0-9E20-5433A10D6D01}"/>
              </a:ext>
            </a:extLst>
          </p:cNvPr>
          <p:cNvSpPr/>
          <p:nvPr/>
        </p:nvSpPr>
        <p:spPr>
          <a:xfrm>
            <a:off x="532700" y="3409002"/>
            <a:ext cx="8191849" cy="28315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646464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@Test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b="1" dirty="0" err="1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testGet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throws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Exception {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600" b="1" i="1" dirty="0">
                <a:solidFill>
                  <a:srgbClr val="0000C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.info(</a:t>
            </a:r>
            <a:r>
              <a:rPr lang="en-US" altLang="ko-KR" sz="1600" b="1" dirty="0" err="1">
                <a:solidFill>
                  <a:srgbClr val="0000C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mockMvc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.perform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MockMvcRequestBuilders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altLang="ko-KR" sz="1600" b="1" i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"/board/get"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param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600" b="1" dirty="0" err="1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bno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"2"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))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andReturn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getModelAndView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getModelMap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맑은 고딕" panose="020B0503020000020004" pitchFamily="50" charset="-127"/>
                <a:ea typeface="나눔명조" panose="02020603020101020101" pitchFamily="18" charset="-127"/>
                <a:cs typeface="Consolas" panose="020B0609020204030204" pitchFamily="49" charset="0"/>
              </a:rPr>
              <a:t>  }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2892199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881FC2-4C47-469C-99E6-667330928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BoardController</a:t>
            </a:r>
            <a:r>
              <a:rPr lang="ko-KR" altLang="en-US"/>
              <a:t>의 수정</a:t>
            </a:r>
            <a:r>
              <a:rPr lang="en-US" altLang="ko-KR"/>
              <a:t>/</a:t>
            </a:r>
            <a:r>
              <a:rPr lang="ko-KR" altLang="en-US"/>
              <a:t>테스트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34A23B-4FBF-4E59-96EA-AE034567EE3D}"/>
              </a:ext>
            </a:extLst>
          </p:cNvPr>
          <p:cNvSpPr/>
          <p:nvPr/>
        </p:nvSpPr>
        <p:spPr>
          <a:xfrm>
            <a:off x="272642" y="999782"/>
            <a:ext cx="8397633" cy="221599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646464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altLang="ko-KR" sz="1600" b="1" dirty="0" err="1">
                <a:solidFill>
                  <a:srgbClr val="646464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PostMapping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"/modify"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String modify(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BoardVO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6A3E3E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board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RedirectAttributes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6A3E3E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rttr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600" b="1" i="1" dirty="0">
                <a:solidFill>
                  <a:srgbClr val="0000C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.info(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"modify:"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altLang="ko-KR" sz="1600" b="1" dirty="0">
                <a:solidFill>
                  <a:srgbClr val="6A3E3E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board</a:t>
            </a:r>
            <a:r>
              <a:rPr lang="en-US" altLang="ko-KR" sz="1600" b="1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altLang="ko-KR" sz="1600" b="1" dirty="0" err="1">
                <a:solidFill>
                  <a:srgbClr val="0000C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service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.modify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6A3E3E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board</a:t>
            </a:r>
            <a:r>
              <a:rPr lang="en-US" altLang="ko-KR" sz="1600" b="1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ko-KR" sz="1600" b="1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n-US" altLang="ko-KR" sz="1600" b="1" dirty="0" err="1">
                <a:solidFill>
                  <a:srgbClr val="6A3E3E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rttr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.addFlashAttribute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"result"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"success</a:t>
            </a:r>
            <a:r>
              <a:rPr lang="en-US" altLang="ko-KR" sz="1600" b="1" dirty="0" smtClean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600" b="1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);    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"redirect:/board/list"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맑은 고딕" panose="020B0503020000020004" pitchFamily="50" charset="-127"/>
                <a:ea typeface="나눔명조" panose="02020603020101020101" pitchFamily="18" charset="-127"/>
                <a:cs typeface="Consolas" panose="020B0609020204030204" pitchFamily="49" charset="0"/>
              </a:rPr>
              <a:t>  }</a:t>
            </a:r>
            <a:endParaRPr lang="ko-KR" altLang="en-US" sz="16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7A6800-78E5-4DFC-9436-71D7F0820902}"/>
              </a:ext>
            </a:extLst>
          </p:cNvPr>
          <p:cNvSpPr/>
          <p:nvPr/>
        </p:nvSpPr>
        <p:spPr>
          <a:xfrm>
            <a:off x="272642" y="3439832"/>
            <a:ext cx="8598715" cy="34163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b="1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600" b="1" dirty="0">
                <a:solidFill>
                  <a:srgbClr val="646464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@Test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testModify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throws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Exception </a:t>
            </a:r>
            <a:r>
              <a:rPr lang="en-US" altLang="ko-KR" sz="1600" b="1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String </a:t>
            </a:r>
            <a:r>
              <a:rPr lang="en-US" altLang="ko-KR" sz="1600" b="1" dirty="0" err="1">
                <a:solidFill>
                  <a:srgbClr val="6A3E3E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resultPage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 sz="1600" b="1" dirty="0" err="1">
                <a:solidFill>
                  <a:srgbClr val="0000C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mockMvc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.perform(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MockMvcRequestBuilders.</a:t>
            </a:r>
            <a:r>
              <a:rPr lang="en-US" altLang="ko-KR" sz="1600" b="1" i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post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"/board/modify"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.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param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600" b="1" dirty="0" err="1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bno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"1"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.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param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"title"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ko-KR" sz="16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수정된 테스트 </a:t>
            </a:r>
            <a:r>
              <a:rPr lang="ko-KR" altLang="ko-KR" sz="1600" b="1" dirty="0" err="1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새글</a:t>
            </a:r>
            <a:r>
              <a:rPr lang="ko-KR" altLang="ko-KR" sz="16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제목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.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param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ko-KR" sz="16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수정된 테스트 </a:t>
            </a:r>
            <a:r>
              <a:rPr lang="ko-KR" altLang="ko-KR" sz="1600" b="1" dirty="0" err="1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새글</a:t>
            </a:r>
            <a:r>
              <a:rPr lang="ko-KR" altLang="ko-KR" sz="16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내용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.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param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"writer"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"user00"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))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andReturn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getModelAndView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getViewName</a:t>
            </a:r>
            <a:r>
              <a:rPr lang="en-US" altLang="ko-KR" sz="1600" b="1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600" b="1" i="1" dirty="0">
                <a:solidFill>
                  <a:srgbClr val="0000C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.info(</a:t>
            </a:r>
            <a:r>
              <a:rPr lang="en-US" altLang="ko-KR" sz="1600" b="1" dirty="0" err="1">
                <a:solidFill>
                  <a:srgbClr val="6A3E3E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resultPage</a:t>
            </a:r>
            <a:r>
              <a:rPr lang="en-US" altLang="ko-KR" sz="1600" b="1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맑은 고딕" panose="020B0503020000020004" pitchFamily="50" charset="-127"/>
                <a:ea typeface="나눔명조" panose="02020603020101020101" pitchFamily="18" charset="-127"/>
                <a:cs typeface="Consolas" panose="020B0609020204030204" pitchFamily="49" charset="0"/>
              </a:rPr>
              <a:t>  }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314818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4D7261-D980-4BF9-ADEC-96806201C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BoardController</a:t>
            </a:r>
            <a:r>
              <a:rPr lang="ko-KR" altLang="en-US"/>
              <a:t>의 삭제</a:t>
            </a:r>
            <a:r>
              <a:rPr lang="en-US" altLang="ko-KR"/>
              <a:t>/</a:t>
            </a:r>
            <a:r>
              <a:rPr lang="ko-KR" altLang="en-US"/>
              <a:t>테스트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28A3859-B257-49F2-A0FE-B64BD1067E2E}"/>
              </a:ext>
            </a:extLst>
          </p:cNvPr>
          <p:cNvSpPr/>
          <p:nvPr/>
        </p:nvSpPr>
        <p:spPr>
          <a:xfrm>
            <a:off x="369115" y="1151454"/>
            <a:ext cx="8422346" cy="24929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646464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altLang="ko-KR" sz="1400" b="1" dirty="0" err="1">
                <a:solidFill>
                  <a:srgbClr val="646464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PostMapping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"/remove"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String remove(</a:t>
            </a:r>
            <a:r>
              <a:rPr lang="en-US" altLang="ko-KR" sz="1400" b="1" dirty="0">
                <a:solidFill>
                  <a:srgbClr val="646464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altLang="ko-KR" sz="1400" b="1" dirty="0" err="1">
                <a:solidFill>
                  <a:srgbClr val="646464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RequestParam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b="1" dirty="0" err="1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bno</a:t>
            </a:r>
            <a:r>
              <a:rPr lang="en-US" altLang="ko-KR" sz="14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 Long </a:t>
            </a:r>
            <a:r>
              <a:rPr lang="en-US" altLang="ko-KR" sz="1400" b="1" dirty="0" err="1">
                <a:solidFill>
                  <a:srgbClr val="6A3E3E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bno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RedirectAttributes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6A3E3E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rttr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 b="1" i="1" dirty="0">
                <a:solidFill>
                  <a:srgbClr val="0000C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.info(</a:t>
            </a:r>
            <a:r>
              <a:rPr lang="en-US" altLang="ko-KR" sz="14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"remove..."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altLang="ko-KR" sz="1400" b="1" dirty="0" err="1">
                <a:solidFill>
                  <a:srgbClr val="6A3E3E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bno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altLang="ko-KR" sz="1400" b="1" dirty="0" err="1">
                <a:solidFill>
                  <a:srgbClr val="0000C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service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.remove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b="1" dirty="0" err="1">
                <a:solidFill>
                  <a:srgbClr val="6A3E3E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bno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)) {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 sz="1400" b="1" dirty="0" err="1">
                <a:solidFill>
                  <a:srgbClr val="6A3E3E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rttr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.addFlashAttribute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"result"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"success"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}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"redirect:/board/list"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나눔명조" panose="02020603020101020101" pitchFamily="18" charset="-127"/>
                <a:cs typeface="Consolas" panose="020B0609020204030204" pitchFamily="49" charset="0"/>
              </a:rPr>
              <a:t>  }</a:t>
            </a:r>
            <a:endParaRPr lang="ko-KR" altLang="en-US" sz="14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553C88-BA32-4124-9B41-30539ABB65CB}"/>
              </a:ext>
            </a:extLst>
          </p:cNvPr>
          <p:cNvSpPr/>
          <p:nvPr/>
        </p:nvSpPr>
        <p:spPr>
          <a:xfrm>
            <a:off x="369114" y="3858658"/>
            <a:ext cx="8422346" cy="24929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646464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@Test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testRemove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throws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Exception{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 b="1" dirty="0">
                <a:solidFill>
                  <a:srgbClr val="3F7F5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ko-KR" altLang="ko-KR" sz="1400" b="1" dirty="0" err="1">
                <a:solidFill>
                  <a:srgbClr val="3F7F5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삭제전</a:t>
            </a:r>
            <a:r>
              <a:rPr lang="ko-KR" altLang="ko-KR" sz="1400" b="1" dirty="0">
                <a:solidFill>
                  <a:srgbClr val="3F7F5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데이터베이스에 게시물 번호 확인할 것 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String </a:t>
            </a:r>
            <a:r>
              <a:rPr lang="en-US" altLang="ko-KR" sz="1400" b="1" dirty="0" err="1">
                <a:solidFill>
                  <a:srgbClr val="6A3E3E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resultPage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 sz="1400" b="1" dirty="0" err="1">
                <a:solidFill>
                  <a:srgbClr val="0000C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mockMvc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.perform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MockMvcRequestBuilders.</a:t>
            </a:r>
            <a:r>
              <a:rPr lang="en-US" altLang="ko-KR" sz="1400" b="1" i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post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"/board/remove"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param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b="1" dirty="0" err="1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bno</a:t>
            </a:r>
            <a:r>
              <a:rPr lang="en-US" altLang="ko-KR" sz="14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"25"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).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andReturn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getModelAndView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getViewName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 b="1" i="1" dirty="0">
                <a:solidFill>
                  <a:srgbClr val="0000C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.info(</a:t>
            </a:r>
            <a:r>
              <a:rPr lang="en-US" altLang="ko-KR" sz="1400" b="1" dirty="0" err="1">
                <a:solidFill>
                  <a:srgbClr val="6A3E3E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resultPage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);    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나눔명조" panose="02020603020101020101" pitchFamily="18" charset="-127"/>
                <a:cs typeface="Consolas" panose="020B0609020204030204" pitchFamily="49" charset="0"/>
              </a:rPr>
              <a:t>  }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7081748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FBACF-BF3B-4C2B-A8AA-46E85265C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0235" y="1122363"/>
            <a:ext cx="7172587" cy="2387600"/>
          </a:xfrm>
        </p:spPr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화면 처리 </a:t>
            </a:r>
          </a:p>
        </p:txBody>
      </p:sp>
    </p:spTree>
    <p:extLst>
      <p:ext uri="{BB962C8B-B14F-4D97-AF65-F5344CB8AC3E}">
        <p14:creationId xmlns:p14="http://schemas.microsoft.com/office/powerpoint/2010/main" val="20604417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437CF4-1FA4-4E96-9A8E-6D79CD81D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화면의 처리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3411D9-8CDD-462C-9EF2-645147DED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SB-Admin 2(MIT</a:t>
            </a:r>
            <a:r>
              <a:rPr lang="ko-KR" altLang="en-US" dirty="0"/>
              <a:t> 라이센스</a:t>
            </a:r>
            <a:r>
              <a:rPr lang="en-US" altLang="ko-KR" dirty="0"/>
              <a:t>)</a:t>
            </a:r>
            <a:r>
              <a:rPr lang="ko-KR" altLang="en-US" dirty="0"/>
              <a:t>를 이용해서 페이지 디자인</a:t>
            </a:r>
            <a:endParaRPr lang="en-US" altLang="ko-KR" dirty="0"/>
          </a:p>
          <a:p>
            <a:r>
              <a:rPr lang="en-US" altLang="ko-KR" dirty="0"/>
              <a:t>https://startbootstrap.com/template-overviews/sb-admin-2/</a:t>
            </a:r>
            <a:r>
              <a:rPr lang="ko-KR" altLang="en-US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420810-A64C-4F12-9C33-A60737770E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44319" y="2144076"/>
            <a:ext cx="6698720" cy="415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777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1004F1-8A17-4644-A734-064A6B4E1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각 영역의 네이밍 규칙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3BDDD9-FE12-49F1-BB5F-789A3AE27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ko-KR" sz="1800"/>
              <a:t>xxxController: </a:t>
            </a:r>
            <a:r>
              <a:rPr lang="ko-KR" altLang="ko-KR" sz="1800"/>
              <a:t>스프링 </a:t>
            </a:r>
            <a:r>
              <a:rPr lang="en-US" altLang="ko-KR" sz="1800"/>
              <a:t>MVC</a:t>
            </a:r>
            <a:r>
              <a:rPr lang="ko-KR" altLang="ko-KR" sz="1800"/>
              <a:t>에서 동작하는 </a:t>
            </a:r>
            <a:r>
              <a:rPr lang="en-US" altLang="ko-KR" sz="1800"/>
              <a:t>Controller </a:t>
            </a:r>
            <a:r>
              <a:rPr lang="ko-KR" altLang="ko-KR" sz="1800"/>
              <a:t>클래스</a:t>
            </a:r>
            <a:endParaRPr lang="en-US" altLang="ko-KR" sz="1800"/>
          </a:p>
          <a:p>
            <a:pPr marL="0" lvl="0" indent="0">
              <a:buNone/>
            </a:pPr>
            <a:endParaRPr lang="ko-KR" altLang="ko-KR" sz="1800"/>
          </a:p>
          <a:p>
            <a:pPr lvl="0"/>
            <a:r>
              <a:rPr lang="en-US" altLang="ko-KR" sz="1800"/>
              <a:t>xxxSerivce, xxxServiceImpl: </a:t>
            </a:r>
            <a:r>
              <a:rPr lang="ko-KR" altLang="ko-KR" sz="1800"/>
              <a:t>비즈니스 영역을 담당하는 인터페이스는 </a:t>
            </a:r>
            <a:r>
              <a:rPr lang="en-US" altLang="ko-KR" sz="1800"/>
              <a:t>‘xxxService’</a:t>
            </a:r>
            <a:r>
              <a:rPr lang="ko-KR" altLang="ko-KR" sz="1800"/>
              <a:t>라는 방식을 사용하고</a:t>
            </a:r>
            <a:r>
              <a:rPr lang="en-US" altLang="ko-KR" sz="1800"/>
              <a:t>, </a:t>
            </a:r>
            <a:r>
              <a:rPr lang="ko-KR" altLang="ko-KR" sz="1800"/>
              <a:t>인터페이스를 구현한 클래스는 </a:t>
            </a:r>
            <a:r>
              <a:rPr lang="en-US" altLang="ko-KR" sz="1800"/>
              <a:t>‘xxxServiceImpl’</a:t>
            </a:r>
            <a:r>
              <a:rPr lang="ko-KR" altLang="ko-KR" sz="1800"/>
              <a:t>이라는 이름을 사용</a:t>
            </a:r>
            <a:endParaRPr lang="en-US" altLang="ko-KR" sz="1800"/>
          </a:p>
          <a:p>
            <a:pPr lvl="0"/>
            <a:endParaRPr lang="ko-KR" altLang="ko-KR" sz="1800"/>
          </a:p>
          <a:p>
            <a:pPr lvl="0"/>
            <a:r>
              <a:rPr lang="en-US" altLang="ko-KR" sz="1800"/>
              <a:t>xxxDAO, xxxRepository: DAO(Data-Access-Object)</a:t>
            </a:r>
            <a:r>
              <a:rPr lang="ko-KR" altLang="ko-KR" sz="1800"/>
              <a:t>나 </a:t>
            </a:r>
            <a:r>
              <a:rPr lang="en-US" altLang="ko-KR" sz="1800"/>
              <a:t>Repository(</a:t>
            </a:r>
            <a:r>
              <a:rPr lang="ko-KR" altLang="ko-KR" sz="1800"/>
              <a:t>저장소</a:t>
            </a:r>
            <a:r>
              <a:rPr lang="en-US" altLang="ko-KR" sz="1800"/>
              <a:t>)</a:t>
            </a:r>
            <a:r>
              <a:rPr lang="ko-KR" altLang="ko-KR" sz="1800"/>
              <a:t>라는 이름으로 영역을 따로 구성하는 것이 보편적</a:t>
            </a:r>
            <a:r>
              <a:rPr lang="en-US" altLang="ko-KR" sz="1800"/>
              <a:t>. </a:t>
            </a:r>
            <a:r>
              <a:rPr lang="ko-KR" altLang="ko-KR" sz="1800"/>
              <a:t>예제에서는 별도의 </a:t>
            </a:r>
            <a:r>
              <a:rPr lang="en-US" altLang="ko-KR" sz="1800"/>
              <a:t>DAO</a:t>
            </a:r>
            <a:r>
              <a:rPr lang="ko-KR" altLang="ko-KR" sz="1800"/>
              <a:t>를 구성하는 대신에 </a:t>
            </a:r>
            <a:r>
              <a:rPr lang="en-US" altLang="ko-KR" sz="1800"/>
              <a:t>MyBatis</a:t>
            </a:r>
            <a:r>
              <a:rPr lang="ko-KR" altLang="ko-KR" sz="1800"/>
              <a:t>의 </a:t>
            </a:r>
            <a:r>
              <a:rPr lang="en-US" altLang="ko-KR" sz="1800"/>
              <a:t>Mapper </a:t>
            </a:r>
            <a:r>
              <a:rPr lang="ko-KR" altLang="ko-KR" sz="1800"/>
              <a:t>인터페이스를 활용</a:t>
            </a:r>
            <a:r>
              <a:rPr lang="en-US" altLang="ko-KR" sz="1800"/>
              <a:t>.</a:t>
            </a:r>
          </a:p>
          <a:p>
            <a:pPr marL="0" lvl="0" indent="0">
              <a:buNone/>
            </a:pPr>
            <a:r>
              <a:rPr lang="en-US" altLang="ko-KR" sz="1800"/>
              <a:t> </a:t>
            </a:r>
            <a:endParaRPr lang="ko-KR" altLang="ko-KR" sz="1800"/>
          </a:p>
          <a:p>
            <a:pPr lvl="0"/>
            <a:r>
              <a:rPr lang="en-US" altLang="ko-KR" sz="1800"/>
              <a:t>VO, DTO: VO</a:t>
            </a:r>
            <a:r>
              <a:rPr lang="ko-KR" altLang="ko-KR" sz="1800"/>
              <a:t>의 경우는 주로 </a:t>
            </a:r>
            <a:r>
              <a:rPr lang="en-US" altLang="ko-KR" sz="1800"/>
              <a:t>Read Only</a:t>
            </a:r>
            <a:r>
              <a:rPr lang="ko-KR" altLang="ko-KR" sz="1800"/>
              <a:t>의 목적이 강하고</a:t>
            </a:r>
            <a:r>
              <a:rPr lang="en-US" altLang="ko-KR" sz="1800"/>
              <a:t>, </a:t>
            </a:r>
            <a:r>
              <a:rPr lang="ko-KR" altLang="ko-KR" sz="1800"/>
              <a:t>데이터 자체도 </a:t>
            </a:r>
            <a:r>
              <a:rPr lang="en-US" altLang="ko-KR" sz="1800"/>
              <a:t>Immutable(</a:t>
            </a:r>
            <a:r>
              <a:rPr lang="ko-KR" altLang="ko-KR" sz="1800"/>
              <a:t>불변</a:t>
            </a:r>
            <a:r>
              <a:rPr lang="en-US" altLang="ko-KR" sz="1800"/>
              <a:t>)</a:t>
            </a:r>
            <a:r>
              <a:rPr lang="ko-KR" altLang="ko-KR" sz="1800"/>
              <a:t>하게 설계</a:t>
            </a:r>
            <a:r>
              <a:rPr lang="en-US" altLang="ko-KR" sz="1800"/>
              <a:t>. DTO</a:t>
            </a:r>
            <a:r>
              <a:rPr lang="ko-KR" altLang="ko-KR" sz="1800"/>
              <a:t>는 주로 데이터 수집의 용도</a:t>
            </a:r>
          </a:p>
          <a:p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5982761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954AFB-E80F-41AA-B6F0-237536585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목록 페이지 작성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E71A5-40B4-4E70-8A2A-734CE0808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8730"/>
            <a:ext cx="3943350" cy="4908233"/>
          </a:xfrm>
        </p:spPr>
        <p:txBody>
          <a:bodyPr/>
          <a:lstStyle/>
          <a:p>
            <a:r>
              <a:rPr lang="ko-KR" altLang="en-US"/>
              <a:t>프로젝트의 경로는 </a:t>
            </a:r>
            <a:r>
              <a:rPr lang="en-US" altLang="ko-KR"/>
              <a:t>‘/’</a:t>
            </a:r>
            <a:r>
              <a:rPr lang="ko-KR" altLang="en-US"/>
              <a:t>를</a:t>
            </a:r>
            <a:r>
              <a:rPr lang="en-US" altLang="ko-KR"/>
              <a:t> </a:t>
            </a:r>
            <a:r>
              <a:rPr lang="ko-KR" altLang="en-US"/>
              <a:t>이용하도록 수정 </a:t>
            </a:r>
            <a:endParaRPr lang="en-US" altLang="ko-KR"/>
          </a:p>
          <a:p>
            <a:r>
              <a:rPr lang="en-US" altLang="ko-KR"/>
              <a:t>Tomcat</a:t>
            </a:r>
            <a:r>
              <a:rPr lang="ko-KR" altLang="en-US"/>
              <a:t>등을 이용해서 실제로 </a:t>
            </a:r>
            <a:r>
              <a:rPr lang="en-US" altLang="ko-KR"/>
              <a:t>JSP</a:t>
            </a:r>
            <a:r>
              <a:rPr lang="ko-KR" altLang="en-US"/>
              <a:t> 처리에 문제 없는지 확인후 진행</a:t>
            </a:r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F195A9-D09F-46D9-8541-229A821BAA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42142" y="1334376"/>
            <a:ext cx="3537792" cy="281817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532508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C46BEA-C754-419D-8342-0A34865CE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includes </a:t>
            </a:r>
            <a:r>
              <a:rPr lang="ko-KR" altLang="en-US"/>
              <a:t>적용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F55520-3D07-49FE-A413-C9FF4C5E0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JSP</a:t>
            </a:r>
            <a:r>
              <a:rPr lang="ko-KR" altLang="en-US"/>
              <a:t>페이지의 공통으로 사용되는 페이지의 일부를 </a:t>
            </a:r>
            <a:r>
              <a:rPr lang="en-US" altLang="ko-KR"/>
              <a:t>header.jsp</a:t>
            </a:r>
            <a:r>
              <a:rPr lang="ko-KR" altLang="en-US"/>
              <a:t>와 </a:t>
            </a:r>
            <a:r>
              <a:rPr lang="en-US" altLang="ko-KR"/>
              <a:t>footer.jsp</a:t>
            </a:r>
            <a:r>
              <a:rPr lang="ko-KR" altLang="en-US"/>
              <a:t>로 분리해서 각 페이지에서 </a:t>
            </a:r>
            <a:r>
              <a:rPr lang="en-US" altLang="ko-KR"/>
              <a:t>include </a:t>
            </a:r>
            <a:r>
              <a:rPr lang="ko-KR" altLang="en-US"/>
              <a:t>하는 방식으로 사용</a:t>
            </a:r>
            <a:endParaRPr lang="en-US" altLang="ko-KR"/>
          </a:p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16113B-D1E9-4CED-AF0B-325AF184E4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63382" y="2517200"/>
            <a:ext cx="3747517" cy="317309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708938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B894F2-9940-4AA9-8B4D-04372F37C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list.jsp</a:t>
            </a:r>
            <a:r>
              <a:rPr lang="ko-KR" altLang="en-US"/>
              <a:t>의 적용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CBBC56-59EC-47F4-814E-9F4F4A333F44}"/>
              </a:ext>
            </a:extLst>
          </p:cNvPr>
          <p:cNvSpPr/>
          <p:nvPr/>
        </p:nvSpPr>
        <p:spPr>
          <a:xfrm>
            <a:off x="536372" y="1259766"/>
            <a:ext cx="7819064" cy="25237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dirty="0">
                <a:solidFill>
                  <a:srgbClr val="BF5F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&lt;%@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page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language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"java"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contentType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"text/html; charset=UTF-8"</a:t>
            </a:r>
            <a:endParaRPr lang="ko-KR" altLang="ko-KR" sz="14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400" dirty="0" err="1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pageEncoding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"UTF-8"</a:t>
            </a:r>
            <a:r>
              <a:rPr lang="en-US" altLang="ko-KR" sz="1400" dirty="0">
                <a:solidFill>
                  <a:srgbClr val="BF5F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</a:t>
            </a:r>
            <a:endParaRPr lang="ko-KR" altLang="ko-KR" sz="14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4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dirty="0">
                <a:solidFill>
                  <a:srgbClr val="BF5F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&lt;%@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"../includes/</a:t>
            </a:r>
            <a:r>
              <a:rPr lang="en-US" altLang="ko-KR" sz="1400" i="1" dirty="0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header.jsp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altLang="ko-KR" sz="1400" dirty="0">
                <a:solidFill>
                  <a:srgbClr val="BF5F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</a:t>
            </a:r>
            <a:endParaRPr lang="ko-KR" altLang="ko-KR" sz="14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4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"row"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4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"col-lg-12"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4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h1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"page-header"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Tables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h1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4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600" dirty="0">
                <a:latin typeface="+mj-lt"/>
                <a:ea typeface="굴림체" panose="020B0609000101010101" pitchFamily="49" charset="-127"/>
                <a:cs typeface="Arial" panose="020B0604020202020204" pitchFamily="34" charset="0"/>
              </a:rPr>
              <a:t>...</a:t>
            </a:r>
            <a:r>
              <a:rPr lang="ko-KR" altLang="ko-KR" sz="1600" dirty="0">
                <a:latin typeface="+mj-lt"/>
                <a:ea typeface="굴림체" panose="020B0609000101010101" pitchFamily="49" charset="-127"/>
                <a:cs typeface="Arial" panose="020B0604020202020204" pitchFamily="34" charset="0"/>
              </a:rPr>
              <a:t>생략</a:t>
            </a:r>
            <a:r>
              <a:rPr lang="en-US" altLang="ko-KR" sz="1600" dirty="0">
                <a:latin typeface="+mj-lt"/>
                <a:ea typeface="굴림체" panose="020B0609000101010101" pitchFamily="49" charset="-127"/>
                <a:cs typeface="Arial" panose="020B0604020202020204" pitchFamily="34" charset="0"/>
              </a:rPr>
              <a:t>...</a:t>
            </a:r>
            <a:endParaRPr lang="ko-KR" altLang="en-US" sz="1400" dirty="0">
              <a:latin typeface="+mj-lt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62181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987275-8707-4166-A597-430E9AE67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jQuery </a:t>
            </a:r>
            <a:r>
              <a:rPr lang="ko-KR" altLang="en-US"/>
              <a:t>버전 변경과 문제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4AB58C-EDAC-4A43-9892-23FD7ABB3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83" y="1311415"/>
            <a:ext cx="3714513" cy="52697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9D02C76-8055-4948-B529-1718B5877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023" y="1311415"/>
            <a:ext cx="3714513" cy="526974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59E00A-45F4-4B0F-BA2C-71EC4F54CDAC}"/>
              </a:ext>
            </a:extLst>
          </p:cNvPr>
          <p:cNvSpPr txBox="1"/>
          <p:nvPr/>
        </p:nvSpPr>
        <p:spPr>
          <a:xfrm>
            <a:off x="2548996" y="3104535"/>
            <a:ext cx="4228053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/>
              <a:t>jQuery </a:t>
            </a:r>
            <a:r>
              <a:rPr lang="ko-KR" altLang="en-US"/>
              <a:t>교체 후 모바일 크기에서 새로  고침 시에 메뉴가 펼쳐지는 문제 </a:t>
            </a:r>
          </a:p>
        </p:txBody>
      </p:sp>
    </p:spTree>
    <p:extLst>
      <p:ext uri="{BB962C8B-B14F-4D97-AF65-F5344CB8AC3E}">
        <p14:creationId xmlns:p14="http://schemas.microsoft.com/office/powerpoint/2010/main" val="21472497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2E11D14-CFFC-4327-83FA-98A26A3266E9}"/>
              </a:ext>
            </a:extLst>
          </p:cNvPr>
          <p:cNvSpPr/>
          <p:nvPr/>
        </p:nvSpPr>
        <p:spPr>
          <a:xfrm>
            <a:off x="515923" y="301568"/>
            <a:ext cx="7990514" cy="30335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4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$(document).ready(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endParaRPr lang="ko-KR" altLang="ko-KR" sz="14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$(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'#</a:t>
            </a:r>
            <a:r>
              <a:rPr lang="en-US" altLang="ko-KR" sz="1400" dirty="0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dataTables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-example'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DataTable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({</a:t>
            </a:r>
            <a:endParaRPr lang="ko-KR" altLang="ko-KR" sz="14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responsive: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endParaRPr lang="ko-KR" altLang="ko-KR" sz="14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});</a:t>
            </a:r>
            <a:endParaRPr lang="ko-KR" altLang="ko-KR" sz="14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$(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".sidebar-</a:t>
            </a:r>
            <a:r>
              <a:rPr lang="en-US" altLang="ko-KR" sz="1400" dirty="0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nav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ko-KR" altLang="ko-KR" sz="14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.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attr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"class"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dirty="0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sid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ebar-nav navbar-collapse collapse"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ko-KR" altLang="ko-KR" sz="14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.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attr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"aria-</a:t>
            </a:r>
            <a:r>
              <a:rPr lang="en-US" altLang="ko-KR" sz="1400" dirty="0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expanded"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ko-KR" sz="1400" dirty="0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'false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ko-KR" altLang="ko-KR" sz="14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.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attr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"style"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"height:1px"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ko-KR" altLang="ko-KR" sz="14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ko-KR" altLang="ko-KR" sz="14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4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3480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4846A4-4121-4201-83F9-C3634CF3A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목록 화면의 처리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F94E40-CC35-46DF-BFEE-9F79EFCE9041}"/>
              </a:ext>
            </a:extLst>
          </p:cNvPr>
          <p:cNvSpPr/>
          <p:nvPr/>
        </p:nvSpPr>
        <p:spPr>
          <a:xfrm>
            <a:off x="268447" y="1143001"/>
            <a:ext cx="4781725" cy="47513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100" dirty="0" err="1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thead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1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100" dirty="0" err="1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tr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1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100" dirty="0" err="1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th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ko-KR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번호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ko-KR" sz="1100" dirty="0" err="1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th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1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100" dirty="0" err="1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th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ko-KR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제목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ko-KR" sz="1100" dirty="0" err="1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th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1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100" dirty="0" err="1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th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ko-KR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작성자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ko-KR" sz="1100" dirty="0" err="1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th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1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100" dirty="0" err="1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th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ko-KR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작성일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ko-KR" sz="1100" dirty="0" err="1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th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1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100" dirty="0" err="1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th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ko-KR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수정일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ko-KR" sz="1100" dirty="0" err="1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th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1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ko-KR" sz="1100" dirty="0" err="1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tr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1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ko-KR" sz="1100" dirty="0" err="1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thead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1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</a:t>
            </a:r>
            <a:endParaRPr lang="ko-KR" altLang="ko-KR" sz="11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100" dirty="0" err="1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c:forEach</a:t>
            </a:r>
            <a:r>
              <a:rPr lang="en-US" altLang="ko-KR" sz="1100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items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${list}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100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7F00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"board"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1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100" dirty="0" err="1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tr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1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td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&gt;&lt;</a:t>
            </a:r>
            <a:r>
              <a:rPr lang="en-US" altLang="ko-KR" sz="1100" dirty="0" err="1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c:out</a:t>
            </a:r>
            <a:r>
              <a:rPr lang="en-US" altLang="ko-KR" sz="1100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${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board.bno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100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/&gt;&lt;/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td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1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td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&gt;&lt;</a:t>
            </a:r>
            <a:r>
              <a:rPr lang="en-US" altLang="ko-KR" sz="1100" dirty="0" err="1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c:out</a:t>
            </a:r>
            <a:r>
              <a:rPr lang="en-US" altLang="ko-KR" sz="1100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${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board.title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100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/&gt;&lt;/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td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1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td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&gt;&lt;</a:t>
            </a:r>
            <a:r>
              <a:rPr lang="en-US" altLang="ko-KR" sz="1100" dirty="0" err="1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c:out</a:t>
            </a:r>
            <a:r>
              <a:rPr lang="en-US" altLang="ko-KR" sz="1100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${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board.writer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100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/&gt;&lt;/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td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1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td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&gt;&lt;</a:t>
            </a:r>
            <a:r>
              <a:rPr lang="en-US" altLang="ko-KR" sz="1100" dirty="0" err="1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fmt:formatDate</a:t>
            </a:r>
            <a:r>
              <a:rPr lang="en-US" altLang="ko-KR" sz="1100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yyyy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-MM-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dd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ko-KR" altLang="ko-KR" sz="11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100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      </a:t>
            </a:r>
            <a:r>
              <a:rPr lang="en-US" altLang="ko-KR" sz="1100" dirty="0">
                <a:solidFill>
                  <a:srgbClr val="7F00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${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board.regdate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100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/&gt;&lt;/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td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1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td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&gt;&lt;</a:t>
            </a:r>
            <a:r>
              <a:rPr lang="en-US" altLang="ko-KR" sz="1100" dirty="0" err="1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fmt:formatDate</a:t>
            </a:r>
            <a:r>
              <a:rPr lang="en-US" altLang="ko-KR" sz="1100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yyyy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-MM-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dd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ko-KR" altLang="ko-KR" sz="11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100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      </a:t>
            </a:r>
            <a:r>
              <a:rPr lang="en-US" altLang="ko-KR" sz="1100" dirty="0">
                <a:solidFill>
                  <a:srgbClr val="7F00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${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board.updateDate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100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/&gt;&lt;/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td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1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ko-KR" sz="1100" dirty="0" err="1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tr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1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ko-KR" sz="1100" dirty="0" err="1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c:forEach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1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나눔명조" panose="02020603020101020101" pitchFamily="18" charset="-127"/>
                <a:cs typeface="Consolas" panose="020B0609020204030204" pitchFamily="49" charset="0"/>
              </a:rPr>
              <a:t>        </a:t>
            </a:r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  <a:ea typeface="나눔명조" panose="02020603020101020101" pitchFamily="18" charset="-127"/>
                <a:cs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맑은 고딕" panose="020B0503020000020004" pitchFamily="50" charset="-127"/>
                <a:ea typeface="나눔명조" panose="02020603020101020101" pitchFamily="18" charset="-127"/>
                <a:cs typeface="Consolas" panose="020B0609020204030204" pitchFamily="49" charset="0"/>
              </a:rPr>
              <a:t>table</a:t>
            </a:r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  <a:ea typeface="나눔명조" panose="02020603020101020101" pitchFamily="18" charset="-127"/>
                <a:cs typeface="Consolas" panose="020B0609020204030204" pitchFamily="49" charset="0"/>
              </a:rPr>
              <a:t>&gt;</a:t>
            </a:r>
            <a:endParaRPr lang="ko-KR" altLang="en-US" sz="11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BCCCF1-C658-4752-9A08-604F44A92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177" y="1143001"/>
            <a:ext cx="3639424" cy="47513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496698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1B332B-B0BC-4713-8BBA-30E4CDE7D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등록 입력 페이지와 등록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154A8C-6946-4D02-A8C5-C247C2F64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GET</a:t>
            </a:r>
            <a:r>
              <a:rPr lang="ko-KR" altLang="en-US"/>
              <a:t>방식으로 게시물 등록 화면 제공 </a:t>
            </a:r>
            <a:endParaRPr lang="en-US" altLang="ko-KR"/>
          </a:p>
          <a:p>
            <a:r>
              <a:rPr lang="en-US" altLang="ko-KR"/>
              <a:t>POST</a:t>
            </a:r>
            <a:r>
              <a:rPr lang="ko-KR" altLang="en-US"/>
              <a:t>방식으로 실제 게시물 등록 처리 </a:t>
            </a:r>
            <a:endParaRPr lang="en-US" altLang="ko-KR"/>
          </a:p>
          <a:p>
            <a:r>
              <a:rPr lang="ko-KR" altLang="en-US"/>
              <a:t>이후 목록 페이지로 이동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A0D0CD-89C2-4E1F-9F9C-0B0D5167B4C0}"/>
              </a:ext>
            </a:extLst>
          </p:cNvPr>
          <p:cNvSpPr/>
          <p:nvPr/>
        </p:nvSpPr>
        <p:spPr>
          <a:xfrm>
            <a:off x="734035" y="2455035"/>
            <a:ext cx="6505663" cy="10310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646464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altLang="ko-KR" sz="1200" dirty="0" err="1">
                <a:solidFill>
                  <a:srgbClr val="646464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GetMapping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"/register"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ko-KR" altLang="ko-KR" sz="12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register() {</a:t>
            </a:r>
            <a:endParaRPr lang="ko-KR" altLang="ko-KR" sz="12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200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2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나눔명조" panose="02020603020101020101" pitchFamily="18" charset="-127"/>
                <a:cs typeface="Consolas" panose="020B0609020204030204" pitchFamily="49" charset="0"/>
              </a:rPr>
              <a:t>  }</a:t>
            </a:r>
            <a:endParaRPr lang="ko-KR" altLang="en-US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103A8B-9816-4C17-AFE1-75DDEE039C7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86866" y="2970561"/>
            <a:ext cx="4091732" cy="162660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2DF992-8F89-4505-873A-73F39926E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046" y="3107201"/>
            <a:ext cx="2720128" cy="361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504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7119D2-9377-4D9A-8584-53FC8EB57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한글 깨짐과 필터 설정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AE5D9C-0E5B-4945-BCD7-DAEAA9AE6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86" y="1303648"/>
            <a:ext cx="3201756" cy="42507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DDC4F81-BF44-4741-8055-0E7ECDCE7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7927" y="1303649"/>
            <a:ext cx="4405125" cy="42507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F28E9C-1B3A-492D-836B-5B3D9C58FB54}"/>
              </a:ext>
            </a:extLst>
          </p:cNvPr>
          <p:cNvSpPr txBox="1"/>
          <p:nvPr/>
        </p:nvSpPr>
        <p:spPr>
          <a:xfrm>
            <a:off x="2570540" y="4195496"/>
            <a:ext cx="274320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게시글이 등록되지만 한글이 깨지는 문제가 발생하는 경우 </a:t>
            </a:r>
          </a:p>
        </p:txBody>
      </p:sp>
    </p:spTree>
    <p:extLst>
      <p:ext uri="{BB962C8B-B14F-4D97-AF65-F5344CB8AC3E}">
        <p14:creationId xmlns:p14="http://schemas.microsoft.com/office/powerpoint/2010/main" val="31518209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726A79-565A-4B64-ABB4-DFD099517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7340"/>
            <a:ext cx="7886700" cy="777874"/>
          </a:xfrm>
        </p:spPr>
        <p:txBody>
          <a:bodyPr/>
          <a:lstStyle/>
          <a:p>
            <a:r>
              <a:rPr lang="en-US" altLang="ko-KR" dirty="0"/>
              <a:t>UTF-8 </a:t>
            </a:r>
            <a:r>
              <a:rPr lang="ko-KR" altLang="en-US" dirty="0"/>
              <a:t>필터 처리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066CCF-7A7A-48BC-9C3D-F7D754216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30319"/>
            <a:ext cx="7886700" cy="4908233"/>
          </a:xfrm>
        </p:spPr>
        <p:txBody>
          <a:bodyPr/>
          <a:lstStyle/>
          <a:p>
            <a:r>
              <a:rPr lang="en-US" altLang="ko-KR" dirty="0"/>
              <a:t>web.xml</a:t>
            </a:r>
            <a:r>
              <a:rPr lang="ko-KR" altLang="en-US" dirty="0"/>
              <a:t>을 이용한 필터 설정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A1C9D79-F34B-4596-B38E-B8F1FF3BA692}"/>
              </a:ext>
            </a:extLst>
          </p:cNvPr>
          <p:cNvSpPr/>
          <p:nvPr/>
        </p:nvSpPr>
        <p:spPr>
          <a:xfrm>
            <a:off x="914400" y="1252603"/>
            <a:ext cx="7600950" cy="35706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400" b="1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400" b="1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filter-name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encoding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ko-KR" sz="1400" b="1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filter-name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400" b="1" dirty="0" smtClean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filter-class</a:t>
            </a:r>
            <a:r>
              <a:rPr lang="en-US" altLang="ko-KR" sz="1400" b="1" dirty="0" smtClean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 err="1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org.springframework.web.filter.CharacterEncodingFilter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ko-KR" sz="1400" b="1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filter-class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400" b="1" dirty="0" err="1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init-param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400" b="1" dirty="0" err="1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param</a:t>
            </a:r>
            <a:r>
              <a:rPr lang="en-US" altLang="ko-KR" sz="1400" b="1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-name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encoding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ko-KR" sz="1400" b="1" dirty="0" err="1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param</a:t>
            </a:r>
            <a:r>
              <a:rPr lang="en-US" altLang="ko-KR" sz="1400" b="1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-name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400" b="1" dirty="0" err="1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param</a:t>
            </a:r>
            <a:r>
              <a:rPr lang="en-US" altLang="ko-KR" sz="1400" b="1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-value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UTF-8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ko-KR" sz="1400" b="1" dirty="0" err="1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param</a:t>
            </a:r>
            <a:r>
              <a:rPr lang="en-US" altLang="ko-KR" sz="1400" b="1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-value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ko-KR" sz="1400" b="1" dirty="0" err="1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init-param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ko-KR" sz="1400" b="1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US" altLang="ko-KR" sz="1400" b="1" dirty="0" smtClean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ko-KR" sz="14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400" b="1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filter-mapping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400" b="1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filter-name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encoding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ko-KR" sz="1400" b="1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filter-name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400" b="1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servlet-name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appServlet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ko-KR" sz="1400" b="1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servlet-name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ko-KR" sz="1400" b="1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filter-mapping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en-US" sz="14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E4A3EA-A242-4021-8B6C-860EC725CD78}"/>
              </a:ext>
            </a:extLst>
          </p:cNvPr>
          <p:cNvSpPr/>
          <p:nvPr/>
        </p:nvSpPr>
        <p:spPr>
          <a:xfrm>
            <a:off x="263047" y="4997209"/>
            <a:ext cx="8880953" cy="19774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646464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@Override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Filter[]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getServletFilters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() {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CharacterEncodingFilter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6A3E3E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characterEncodingFilter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CharacterEncodingFilter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 sz="1400" b="1" dirty="0" err="1">
                <a:solidFill>
                  <a:srgbClr val="6A3E3E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characterEncodingFilter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.setEncoding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"UTF-8"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 sz="1400" b="1" dirty="0" err="1">
                <a:solidFill>
                  <a:srgbClr val="6A3E3E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characterEncodingFilter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.setForceEncoding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ko-KR" sz="1400" b="1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altLang="ko-KR" sz="14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Filter[] { </a:t>
            </a:r>
            <a:r>
              <a:rPr lang="en-US" altLang="ko-KR" sz="1400" b="1" dirty="0" err="1">
                <a:solidFill>
                  <a:srgbClr val="6A3E3E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characterEncodingFilter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};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400" b="1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altLang="ko-KR" sz="14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나눔명조" panose="02020603020101020101" pitchFamily="18" charset="-127"/>
                <a:cs typeface="Consolas" panose="020B0609020204030204" pitchFamily="49" charset="0"/>
              </a:rPr>
              <a:t> 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7668462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F7E64C-0DF9-45F6-8269-C076579B7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재전송</a:t>
            </a:r>
            <a:r>
              <a:rPr lang="en-US" altLang="ko-KR"/>
              <a:t>(redirect) </a:t>
            </a:r>
            <a:r>
              <a:rPr lang="ko-KR" altLang="en-US"/>
              <a:t>처리 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602B225-0E6D-4B48-9036-AE551464905D}"/>
              </a:ext>
            </a:extLst>
          </p:cNvPr>
          <p:cNvSpPr/>
          <p:nvPr/>
        </p:nvSpPr>
        <p:spPr>
          <a:xfrm>
            <a:off x="1347183" y="1268630"/>
            <a:ext cx="1722922" cy="4620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Browser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F7387AA-0B82-42E9-8C7D-03B47853C284}"/>
              </a:ext>
            </a:extLst>
          </p:cNvPr>
          <p:cNvSpPr/>
          <p:nvPr/>
        </p:nvSpPr>
        <p:spPr>
          <a:xfrm>
            <a:off x="5137931" y="1279059"/>
            <a:ext cx="2051786" cy="4620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BoardController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276F371-4740-40D4-9F93-27875E1923E2}"/>
              </a:ext>
            </a:extLst>
          </p:cNvPr>
          <p:cNvCxnSpPr>
            <a:cxnSpLocks/>
          </p:cNvCxnSpPr>
          <p:nvPr/>
        </p:nvCxnSpPr>
        <p:spPr>
          <a:xfrm>
            <a:off x="2233811" y="1741071"/>
            <a:ext cx="0" cy="5082138"/>
          </a:xfrm>
          <a:prstGeom prst="line">
            <a:avLst/>
          </a:prstGeom>
          <a:ln w="168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33DBC7E-9008-48D5-82A8-BE3C2EA6F99A}"/>
              </a:ext>
            </a:extLst>
          </p:cNvPr>
          <p:cNvCxnSpPr>
            <a:cxnSpLocks/>
          </p:cNvCxnSpPr>
          <p:nvPr/>
        </p:nvCxnSpPr>
        <p:spPr>
          <a:xfrm>
            <a:off x="6172213" y="1778380"/>
            <a:ext cx="0" cy="5044829"/>
          </a:xfrm>
          <a:prstGeom prst="line">
            <a:avLst/>
          </a:prstGeom>
          <a:ln w="168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21719DA-4EB0-4F75-B963-C6C17E343C4A}"/>
              </a:ext>
            </a:extLst>
          </p:cNvPr>
          <p:cNvCxnSpPr/>
          <p:nvPr/>
        </p:nvCxnSpPr>
        <p:spPr>
          <a:xfrm>
            <a:off x="2362648" y="2337035"/>
            <a:ext cx="3714549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1AF1663-6C7A-41BC-A602-B198BF2A4738}"/>
              </a:ext>
            </a:extLst>
          </p:cNvPr>
          <p:cNvSpPr txBox="1"/>
          <p:nvPr/>
        </p:nvSpPr>
        <p:spPr>
          <a:xfrm>
            <a:off x="3251385" y="1967703"/>
            <a:ext cx="2484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입력항목들 전달 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F29E303-FB3F-4338-93B4-02AE82CED7B1}"/>
              </a:ext>
            </a:extLst>
          </p:cNvPr>
          <p:cNvCxnSpPr/>
          <p:nvPr/>
        </p:nvCxnSpPr>
        <p:spPr>
          <a:xfrm flipH="1">
            <a:off x="2362648" y="3232185"/>
            <a:ext cx="3714549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3AADBB8-CE40-465E-A24E-511D2AEB3106}"/>
              </a:ext>
            </a:extLst>
          </p:cNvPr>
          <p:cNvSpPr txBox="1"/>
          <p:nvPr/>
        </p:nvSpPr>
        <p:spPr>
          <a:xfrm>
            <a:off x="3150719" y="2862852"/>
            <a:ext cx="258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/boards/list</a:t>
            </a:r>
            <a:r>
              <a:rPr lang="ko-KR" altLang="en-US" dirty="0"/>
              <a:t>로 </a:t>
            </a:r>
            <a:r>
              <a:rPr lang="en-US" altLang="ko-KR" dirty="0"/>
              <a:t>Redirect 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A37457A-A8A8-431D-A61E-18C2CAB1B0FA}"/>
              </a:ext>
            </a:extLst>
          </p:cNvPr>
          <p:cNvCxnSpPr/>
          <p:nvPr/>
        </p:nvCxnSpPr>
        <p:spPr>
          <a:xfrm>
            <a:off x="2362648" y="4183481"/>
            <a:ext cx="3714549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B7E3D51-E432-4DF9-9C2A-47A417DC7970}"/>
              </a:ext>
            </a:extLst>
          </p:cNvPr>
          <p:cNvSpPr txBox="1"/>
          <p:nvPr/>
        </p:nvSpPr>
        <p:spPr>
          <a:xfrm>
            <a:off x="2464518" y="3814147"/>
            <a:ext cx="2484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/boards/list </a:t>
            </a:r>
            <a:r>
              <a:rPr lang="ko-KR" altLang="en-US" dirty="0"/>
              <a:t>호출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17F968D-1589-47A6-BFD5-8F70982EEC0B}"/>
              </a:ext>
            </a:extLst>
          </p:cNvPr>
          <p:cNvCxnSpPr/>
          <p:nvPr/>
        </p:nvCxnSpPr>
        <p:spPr>
          <a:xfrm flipH="1">
            <a:off x="2362647" y="5174884"/>
            <a:ext cx="3714549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F39406-87D6-46CF-A45E-825CDDF78595}"/>
              </a:ext>
            </a:extLst>
          </p:cNvPr>
          <p:cNvSpPr txBox="1"/>
          <p:nvPr/>
        </p:nvSpPr>
        <p:spPr>
          <a:xfrm>
            <a:off x="2977463" y="4751625"/>
            <a:ext cx="2484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목록 페이지 </a:t>
            </a:r>
            <a:r>
              <a:rPr lang="en-US" altLang="ko-KR"/>
              <a:t>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302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3F67B4-ED3D-4970-BFA3-A2191FBDC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패키지의 구성 </a:t>
            </a:r>
          </a:p>
        </p:txBody>
      </p:sp>
      <p:pic>
        <p:nvPicPr>
          <p:cNvPr id="4" name="그림 3" descr="E:\Namgaram 업무\원고\스프링 개정판_강요천 저자\원본\구판\그림으로 저장\7.1.1-수정.png">
            <a:extLst>
              <a:ext uri="{FF2B5EF4-FFF2-40B4-BE49-F238E27FC236}">
                <a16:creationId xmlns:a16="http://schemas.microsoft.com/office/drawing/2014/main" id="{EC51B5F2-BC45-4B00-A29E-F7B0B5E9C0E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9" y="1223029"/>
            <a:ext cx="8178714" cy="457376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2825678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CE783A-1604-4D01-A7AE-5A0AE017D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게시물 </a:t>
            </a:r>
            <a:r>
              <a:rPr lang="ko-KR" altLang="en-US" dirty="0" smtClean="0"/>
              <a:t>등록 작업 </a:t>
            </a:r>
            <a:r>
              <a:rPr lang="ko-KR" altLang="en-US" dirty="0"/>
              <a:t>이후 재전송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346BD-0B7B-49EB-8C92-5600E13B1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게시물의 등록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삭제의 경우에 해당</a:t>
            </a:r>
            <a:endParaRPr lang="en-US" altLang="ko-KR" dirty="0"/>
          </a:p>
          <a:p>
            <a:r>
              <a:rPr lang="ko-KR" altLang="en-US" dirty="0"/>
              <a:t>작업이 완료된 후에는 리스트 페이지로 다시 이동 </a:t>
            </a:r>
            <a:endParaRPr lang="en-US" altLang="ko-KR" dirty="0"/>
          </a:p>
          <a:p>
            <a:r>
              <a:rPr lang="en-US" altLang="ko-KR" dirty="0" err="1"/>
              <a:t>BoardController</a:t>
            </a:r>
            <a:r>
              <a:rPr lang="ko-KR" altLang="en-US" dirty="0"/>
              <a:t>에서는 </a:t>
            </a:r>
            <a:r>
              <a:rPr lang="en-US" altLang="ko-KR" dirty="0" err="1"/>
              <a:t>RedirectAttributes</a:t>
            </a:r>
            <a:r>
              <a:rPr lang="ko-KR" altLang="en-US" dirty="0"/>
              <a:t>의 </a:t>
            </a:r>
            <a:r>
              <a:rPr lang="en-US" altLang="ko-KR" dirty="0" err="1"/>
              <a:t>addFlashAttribute</a:t>
            </a:r>
            <a:r>
              <a:rPr lang="en-US" altLang="ko-KR" dirty="0"/>
              <a:t>( )</a:t>
            </a:r>
            <a:r>
              <a:rPr lang="ko-KR" altLang="en-US" dirty="0"/>
              <a:t>를 이용해서 단 한번만 전송되는 데이터 </a:t>
            </a:r>
            <a:r>
              <a:rPr lang="ko-KR" altLang="en-US" dirty="0" err="1"/>
              <a:t>저장후</a:t>
            </a:r>
            <a:r>
              <a:rPr lang="ko-KR" altLang="en-US" dirty="0"/>
              <a:t> 전송 </a:t>
            </a:r>
            <a:endParaRPr lang="en-US" altLang="ko-KR" dirty="0"/>
          </a:p>
          <a:p>
            <a:r>
              <a:rPr lang="en-US" altLang="ko-KR" dirty="0"/>
              <a:t>JSP</a:t>
            </a:r>
            <a:r>
              <a:rPr lang="ko-KR" altLang="en-US" dirty="0"/>
              <a:t>등의 화면에서는 </a:t>
            </a:r>
            <a:r>
              <a:rPr lang="en-US" altLang="ko-KR" dirty="0"/>
              <a:t>JavaScript</a:t>
            </a:r>
            <a:r>
              <a:rPr lang="ko-KR" altLang="en-US" dirty="0"/>
              <a:t>를 이용해서 </a:t>
            </a:r>
            <a:r>
              <a:rPr lang="ko-KR" altLang="en-US" dirty="0" err="1"/>
              <a:t>경고창이나</a:t>
            </a:r>
            <a:r>
              <a:rPr lang="ko-KR" altLang="en-US" dirty="0"/>
              <a:t> </a:t>
            </a:r>
            <a:r>
              <a:rPr lang="ko-KR" altLang="en-US" dirty="0" err="1"/>
              <a:t>모달창등을</a:t>
            </a:r>
            <a:r>
              <a:rPr lang="ko-KR" altLang="en-US" dirty="0"/>
              <a:t> 보여주는 형식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B6C308D-3BBB-44FF-B7D5-0590ADE2FE2A}"/>
              </a:ext>
            </a:extLst>
          </p:cNvPr>
          <p:cNvSpPr/>
          <p:nvPr/>
        </p:nvSpPr>
        <p:spPr>
          <a:xfrm>
            <a:off x="425885" y="3801918"/>
            <a:ext cx="8542751" cy="30008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b="1" dirty="0">
                <a:solidFill>
                  <a:srgbClr val="646464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altLang="ko-KR" b="1" dirty="0" err="1">
                <a:solidFill>
                  <a:srgbClr val="646464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PostMapping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"/register"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ko-KR" altLang="ko-KR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String register(</a:t>
            </a:r>
            <a:r>
              <a:rPr lang="en-US" altLang="ko-KR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BoardVO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board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RedirectAttributes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rttr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ko-KR" altLang="ko-KR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altLang="ko-KR" b="1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b="1" i="1" dirty="0">
                <a:solidFill>
                  <a:srgbClr val="0000C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.info(</a:t>
            </a:r>
            <a:r>
              <a:rPr lang="en-US" altLang="ko-KR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"register: "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board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ko-KR" altLang="ko-KR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altLang="ko-KR" b="1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b="1" dirty="0" err="1">
                <a:solidFill>
                  <a:srgbClr val="0000C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service</a:t>
            </a:r>
            <a:r>
              <a:rPr lang="en-US" altLang="ko-KR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.register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6A3E3E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board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ko-KR" altLang="ko-KR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altLang="ko-KR" b="1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rttr</a:t>
            </a:r>
            <a:r>
              <a:rPr lang="en-US" altLang="ko-KR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.addFlashAttribute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"result"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board</a:t>
            </a:r>
            <a:r>
              <a:rPr lang="en-US" altLang="ko-KR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.getBno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ko-KR" altLang="ko-KR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altLang="ko-KR" b="1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"redirect:/board/list"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ko-KR" altLang="ko-KR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0000"/>
                </a:solidFill>
                <a:latin typeface="맑은 고딕" panose="020B0503020000020004" pitchFamily="50" charset="-127"/>
                <a:ea typeface="나눔명조" panose="02020603020101020101" pitchFamily="18" charset="-127"/>
                <a:cs typeface="Consolas" panose="020B0609020204030204" pitchFamily="49" charset="0"/>
              </a:rPr>
              <a:t>  }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318967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4D3978-0029-4AE6-8463-397C430E2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화면의 처리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FF61C21-527B-4EA1-A5EF-2905EB1C6B60}"/>
              </a:ext>
            </a:extLst>
          </p:cNvPr>
          <p:cNvSpPr/>
          <p:nvPr/>
        </p:nvSpPr>
        <p:spPr>
          <a:xfrm>
            <a:off x="1351064" y="1187733"/>
            <a:ext cx="6026766" cy="21698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b="1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lang="en-US" altLang="ko-KR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7F00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ko-KR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"text/</a:t>
            </a:r>
            <a:r>
              <a:rPr lang="en-US" altLang="ko-KR" b="1" i="1" dirty="0" err="1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javascript</a:t>
            </a:r>
            <a:r>
              <a:rPr lang="en-US" altLang="ko-KR" b="1" i="1" dirty="0" smtClean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b="1" dirty="0" smtClean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ko-KR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$(document).ready(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altLang="ko-KR" b="1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(){  </a:t>
            </a:r>
            <a:endParaRPr lang="ko-KR" altLang="ko-KR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b="1" dirty="0" err="1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result = </a:t>
            </a:r>
            <a:r>
              <a:rPr lang="en-US" altLang="ko-KR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'&lt;</a:t>
            </a:r>
            <a:r>
              <a:rPr lang="en-US" altLang="ko-KR" b="1" dirty="0" err="1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c:out</a:t>
            </a:r>
            <a:r>
              <a:rPr lang="en-US" altLang="ko-KR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value="${result}"/&gt;'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ko-KR" altLang="ko-KR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b="1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});</a:t>
            </a:r>
            <a:endParaRPr lang="ko-KR" altLang="ko-KR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8080"/>
                </a:solidFill>
                <a:latin typeface="맑은 고딕" panose="020B0503020000020004" pitchFamily="50" charset="-127"/>
                <a:ea typeface="나눔명조" panose="02020603020101020101" pitchFamily="18" charset="-127"/>
                <a:cs typeface="Consolas" panose="020B0609020204030204" pitchFamily="49" charset="0"/>
              </a:rPr>
              <a:t>&lt;/</a:t>
            </a:r>
            <a:r>
              <a:rPr lang="en-US" altLang="ko-KR" b="1" dirty="0">
                <a:solidFill>
                  <a:srgbClr val="3F7F7F"/>
                </a:solidFill>
                <a:latin typeface="맑은 고딕" panose="020B0503020000020004" pitchFamily="50" charset="-127"/>
                <a:ea typeface="나눔명조" panose="02020603020101020101" pitchFamily="18" charset="-127"/>
                <a:cs typeface="Consolas" panose="020B0609020204030204" pitchFamily="49" charset="0"/>
              </a:rPr>
              <a:t>script</a:t>
            </a:r>
            <a:r>
              <a:rPr lang="en-US" altLang="ko-KR" b="1" dirty="0">
                <a:solidFill>
                  <a:srgbClr val="008080"/>
                </a:solidFill>
                <a:latin typeface="맑은 고딕" panose="020B0503020000020004" pitchFamily="50" charset="-127"/>
                <a:ea typeface="나눔명조" panose="02020603020101020101" pitchFamily="18" charset="-127"/>
                <a:cs typeface="Consolas" panose="020B0609020204030204" pitchFamily="49" charset="0"/>
              </a:rPr>
              <a:t>&gt;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FFDCAF-FF08-432C-A03F-5EE6F9C58608}"/>
              </a:ext>
            </a:extLst>
          </p:cNvPr>
          <p:cNvPicPr/>
          <p:nvPr/>
        </p:nvPicPr>
        <p:blipFill rotWithShape="1">
          <a:blip r:embed="rId3"/>
          <a:srcRect r="28221"/>
          <a:stretch/>
        </p:blipFill>
        <p:spPr>
          <a:xfrm>
            <a:off x="251338" y="4549162"/>
            <a:ext cx="4108834" cy="198942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AF43F29-70DC-4C2C-BBB3-183E7AF42E26}"/>
              </a:ext>
            </a:extLst>
          </p:cNvPr>
          <p:cNvPicPr/>
          <p:nvPr/>
        </p:nvPicPr>
        <p:blipFill rotWithShape="1">
          <a:blip r:embed="rId4"/>
          <a:srcRect r="26486"/>
          <a:stretch/>
        </p:blipFill>
        <p:spPr>
          <a:xfrm>
            <a:off x="4711344" y="4549162"/>
            <a:ext cx="4219714" cy="191932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C328A7-7B06-406B-B7F9-CC8177C988DE}"/>
              </a:ext>
            </a:extLst>
          </p:cNvPr>
          <p:cNvSpPr txBox="1"/>
          <p:nvPr/>
        </p:nvSpPr>
        <p:spPr>
          <a:xfrm>
            <a:off x="1011170" y="4008557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작업후</a:t>
            </a:r>
            <a:r>
              <a:rPr lang="ko-KR" altLang="en-US" dirty="0"/>
              <a:t> 생성되는 결과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BE0449-F6B1-46DA-99D4-B7CE48C57F0C}"/>
              </a:ext>
            </a:extLst>
          </p:cNvPr>
          <p:cNvSpPr txBox="1"/>
          <p:nvPr/>
        </p:nvSpPr>
        <p:spPr>
          <a:xfrm>
            <a:off x="5798324" y="4001432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일반 호출의 결과 </a:t>
            </a:r>
          </a:p>
        </p:txBody>
      </p:sp>
    </p:spTree>
    <p:extLst>
      <p:ext uri="{BB962C8B-B14F-4D97-AF65-F5344CB8AC3E}">
        <p14:creationId xmlns:p14="http://schemas.microsoft.com/office/powerpoint/2010/main" val="20023245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5238687-6A04-403C-99A4-39917045C355}"/>
              </a:ext>
            </a:extLst>
          </p:cNvPr>
          <p:cNvSpPr/>
          <p:nvPr/>
        </p:nvSpPr>
        <p:spPr>
          <a:xfrm>
            <a:off x="75501" y="1918574"/>
            <a:ext cx="7772400" cy="49552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altLang="ko-KR" sz="1600" b="1" dirty="0" smtClean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600" b="1" dirty="0" smtClean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lang="en-US" altLang="ko-KR" sz="1600" b="1" dirty="0" smtClean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ko-KR" sz="16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"text/</a:t>
            </a:r>
            <a:r>
              <a:rPr lang="en-US" altLang="ko-KR" sz="1600" b="1" i="1" dirty="0" err="1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javascript</a:t>
            </a:r>
            <a:r>
              <a:rPr lang="en-US" altLang="ko-KR" sz="16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$(document).ready(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() {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altLang="ko-KR" sz="1600" b="1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600" b="1" dirty="0" err="1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result = 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'&lt;</a:t>
            </a:r>
            <a:r>
              <a:rPr lang="en-US" altLang="ko-KR" sz="1600" b="1" dirty="0" err="1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c:out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value="${result}"/&gt;'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altLang="ko-KR" sz="1600" b="1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checkModal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(result);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ko-KR" sz="1600" b="1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checkModal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(result) {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altLang="ko-KR" sz="1600" b="1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(result === 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''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}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altLang="ko-KR" sz="1600" b="1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parseInt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(result) &gt; 0) {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$(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".modal-body"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).html(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ko-KR" sz="1600" b="1" dirty="0" err="1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게시글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parseInt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(result) + 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ko-KR" altLang="ko-KR" sz="16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번이 등록되었습니다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."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}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$(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en-US" altLang="ko-KR" sz="1600" b="1" dirty="0" err="1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myModal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).modal(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"show"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}    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altLang="ko-KR" sz="1600" b="1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});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600" b="1" dirty="0">
                <a:solidFill>
                  <a:srgbClr val="008080"/>
                </a:solidFill>
                <a:latin typeface="맑은 고딕" panose="020B0503020000020004" pitchFamily="50" charset="-127"/>
                <a:ea typeface="나눔명조" panose="02020603020101020101" pitchFamily="18" charset="-127"/>
                <a:cs typeface="Consolas" panose="020B0609020204030204" pitchFamily="49" charset="0"/>
              </a:rPr>
              <a:t>&lt;/</a:t>
            </a:r>
            <a:r>
              <a:rPr lang="en-US" altLang="ko-KR" sz="1600" b="1" dirty="0">
                <a:solidFill>
                  <a:srgbClr val="3F7F7F"/>
                </a:solidFill>
                <a:latin typeface="맑은 고딕" panose="020B0503020000020004" pitchFamily="50" charset="-127"/>
                <a:ea typeface="나눔명조" panose="02020603020101020101" pitchFamily="18" charset="-127"/>
                <a:cs typeface="Consolas" panose="020B0609020204030204" pitchFamily="49" charset="0"/>
              </a:rPr>
              <a:t>script</a:t>
            </a:r>
            <a:r>
              <a:rPr lang="en-US" altLang="ko-KR" sz="1600" b="1" dirty="0">
                <a:solidFill>
                  <a:srgbClr val="008080"/>
                </a:solidFill>
                <a:latin typeface="맑은 고딕" panose="020B0503020000020004" pitchFamily="50" charset="-127"/>
                <a:ea typeface="나눔명조" panose="02020603020101020101" pitchFamily="18" charset="-127"/>
                <a:cs typeface="Consolas" panose="020B0609020204030204" pitchFamily="49" charset="0"/>
              </a:rPr>
              <a:t>&gt;</a:t>
            </a:r>
            <a:endParaRPr lang="ko-KR" altLang="en-US" sz="1600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7AC826-FDAC-498A-B126-7E6E78C6B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모달창 보여주기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117A79-909D-41E2-ABE1-ED43EB6D7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BoardController</a:t>
            </a:r>
            <a:r>
              <a:rPr lang="ko-KR" altLang="en-US" dirty="0"/>
              <a:t>에서 특정한 데이터가 </a:t>
            </a:r>
            <a:r>
              <a:rPr lang="en-US" altLang="ko-KR" dirty="0" err="1"/>
              <a:t>RedirectAttribute</a:t>
            </a:r>
            <a:r>
              <a:rPr lang="ko-KR" altLang="en-US" dirty="0"/>
              <a:t>에 포함된 경우에 </a:t>
            </a:r>
            <a:r>
              <a:rPr lang="ko-KR" altLang="en-US" dirty="0" err="1"/>
              <a:t>모달창을</a:t>
            </a:r>
            <a:r>
              <a:rPr lang="ko-KR" altLang="en-US" dirty="0"/>
              <a:t> 보여주기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C91551-7B31-423C-8DDB-B12690C6C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022" y="1918574"/>
            <a:ext cx="4943956" cy="292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691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169449-F3AE-4D79-B841-C95812A36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조회 페이지와 이동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9EC3B3-A97A-44AD-9E60-8CB8F201B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27453"/>
            <a:ext cx="7886700" cy="4908233"/>
          </a:xfrm>
        </p:spPr>
        <p:txBody>
          <a:bodyPr/>
          <a:lstStyle/>
          <a:p>
            <a:r>
              <a:rPr lang="ko-KR" altLang="en-US" dirty="0"/>
              <a:t>목록에서 특정 게시물 </a:t>
            </a:r>
            <a:r>
              <a:rPr lang="ko-KR" altLang="en-US" dirty="0" err="1"/>
              <a:t>선택후</a:t>
            </a:r>
            <a:r>
              <a:rPr lang="ko-KR" altLang="en-US" dirty="0"/>
              <a:t> 이동 처리</a:t>
            </a:r>
            <a:endParaRPr lang="en-US" altLang="ko-KR" dirty="0"/>
          </a:p>
          <a:p>
            <a:r>
              <a:rPr lang="ko-KR" altLang="en-US" dirty="0"/>
              <a:t>조회의 경우는 반드시 </a:t>
            </a:r>
            <a:r>
              <a:rPr lang="en-US" altLang="ko-KR" dirty="0"/>
              <a:t>GET</a:t>
            </a:r>
            <a:r>
              <a:rPr lang="ko-KR" altLang="en-US" dirty="0"/>
              <a:t>방식으로만 처리 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B24BC4-0E07-4DD7-AD65-15E9236745BB}"/>
              </a:ext>
            </a:extLst>
          </p:cNvPr>
          <p:cNvSpPr/>
          <p:nvPr/>
        </p:nvSpPr>
        <p:spPr>
          <a:xfrm>
            <a:off x="235974" y="2197510"/>
            <a:ext cx="8908026" cy="20928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ko-KR" sz="1600" dirty="0"/>
              <a:t>&lt;</a:t>
            </a:r>
            <a:r>
              <a:rPr lang="en-US" altLang="ko-KR" sz="1600" dirty="0" err="1"/>
              <a:t>tr</a:t>
            </a:r>
            <a:r>
              <a:rPr lang="en-US" altLang="ko-KR" sz="1600" dirty="0"/>
              <a:t>&gt;</a:t>
            </a:r>
            <a:endParaRPr lang="ko-KR" altLang="ko-KR" sz="1600" dirty="0"/>
          </a:p>
          <a:p>
            <a:r>
              <a:rPr lang="en-US" altLang="ko-KR" sz="1600" dirty="0"/>
              <a:t>  &lt;td&gt;&lt;</a:t>
            </a:r>
            <a:r>
              <a:rPr lang="en-US" altLang="ko-KR" sz="1600" dirty="0" err="1"/>
              <a:t>c:out</a:t>
            </a:r>
            <a:r>
              <a:rPr lang="en-US" altLang="ko-KR" sz="1600" dirty="0"/>
              <a:t> value=</a:t>
            </a:r>
            <a:r>
              <a:rPr lang="en-US" altLang="ko-KR" sz="1600" i="1" dirty="0"/>
              <a:t>"</a:t>
            </a:r>
            <a:r>
              <a:rPr lang="en-US" altLang="ko-KR" sz="1600" dirty="0"/>
              <a:t>${</a:t>
            </a:r>
            <a:r>
              <a:rPr lang="en-US" altLang="ko-KR" sz="1600" dirty="0" err="1"/>
              <a:t>board.bno</a:t>
            </a:r>
            <a:r>
              <a:rPr lang="en-US" altLang="ko-KR" sz="1600" dirty="0"/>
              <a:t>}</a:t>
            </a:r>
            <a:r>
              <a:rPr lang="en-US" altLang="ko-KR" sz="1600" i="1" dirty="0"/>
              <a:t>"</a:t>
            </a:r>
            <a:r>
              <a:rPr lang="en-US" altLang="ko-KR" sz="1600" dirty="0"/>
              <a:t>/&gt;&lt;/td&gt;</a:t>
            </a:r>
            <a:endParaRPr lang="ko-KR" altLang="ko-KR" sz="1600" dirty="0"/>
          </a:p>
          <a:p>
            <a:r>
              <a:rPr lang="en-US" altLang="ko-KR" sz="1600" dirty="0"/>
              <a:t>  &lt;td&gt;&lt;a </a:t>
            </a:r>
            <a:r>
              <a:rPr lang="en-US" altLang="ko-KR" sz="1600" dirty="0" err="1"/>
              <a:t>href</a:t>
            </a:r>
            <a:r>
              <a:rPr lang="en-US" altLang="ko-KR" sz="1600" dirty="0"/>
              <a:t>=</a:t>
            </a:r>
            <a:r>
              <a:rPr lang="en-US" altLang="ko-KR" sz="1600" i="1" dirty="0"/>
              <a:t>'/board/</a:t>
            </a:r>
            <a:r>
              <a:rPr lang="en-US" altLang="ko-KR" sz="1600" i="1" dirty="0" err="1"/>
              <a:t>get?bno</a:t>
            </a:r>
            <a:r>
              <a:rPr lang="en-US" altLang="ko-KR" sz="1600" i="1" dirty="0"/>
              <a:t>=</a:t>
            </a:r>
            <a:r>
              <a:rPr lang="en-US" altLang="ko-KR" sz="1600" dirty="0"/>
              <a:t>&lt;</a:t>
            </a:r>
            <a:r>
              <a:rPr lang="en-US" altLang="ko-KR" sz="1600" dirty="0" err="1"/>
              <a:t>c:out</a:t>
            </a:r>
            <a:r>
              <a:rPr lang="en-US" altLang="ko-KR" sz="1600" dirty="0"/>
              <a:t> value="${</a:t>
            </a:r>
            <a:r>
              <a:rPr lang="en-US" altLang="ko-KR" sz="1600" dirty="0" err="1"/>
              <a:t>board.bno</a:t>
            </a:r>
            <a:r>
              <a:rPr lang="en-US" altLang="ko-KR" sz="1600" dirty="0" smtClean="0"/>
              <a:t>}"/&gt;</a:t>
            </a:r>
            <a:r>
              <a:rPr lang="en-US" altLang="ko-KR" sz="1600" i="1" dirty="0" smtClean="0"/>
              <a:t>'</a:t>
            </a:r>
            <a:r>
              <a:rPr lang="en-US" altLang="ko-KR" sz="1600" dirty="0" smtClean="0"/>
              <a:t>&gt;</a:t>
            </a:r>
          </a:p>
          <a:p>
            <a:r>
              <a:rPr lang="en-US" altLang="ko-KR" sz="1600" dirty="0"/>
              <a:t>	</a:t>
            </a:r>
            <a:r>
              <a:rPr lang="en-US" altLang="ko-KR" sz="1600" dirty="0" smtClean="0"/>
              <a:t>			&lt;</a:t>
            </a:r>
            <a:r>
              <a:rPr lang="en-US" altLang="ko-KR" sz="1600" dirty="0" err="1"/>
              <a:t>c:out</a:t>
            </a:r>
            <a:r>
              <a:rPr lang="en-US" altLang="ko-KR" sz="1600" dirty="0"/>
              <a:t> value=</a:t>
            </a:r>
            <a:r>
              <a:rPr lang="en-US" altLang="ko-KR" sz="1600" i="1" dirty="0"/>
              <a:t>"</a:t>
            </a:r>
            <a:r>
              <a:rPr lang="en-US" altLang="ko-KR" sz="1600" dirty="0"/>
              <a:t>${</a:t>
            </a:r>
            <a:r>
              <a:rPr lang="en-US" altLang="ko-KR" sz="1600" dirty="0" err="1"/>
              <a:t>board.title</a:t>
            </a:r>
            <a:r>
              <a:rPr lang="en-US" altLang="ko-KR" sz="1600" dirty="0"/>
              <a:t>}</a:t>
            </a:r>
            <a:r>
              <a:rPr lang="en-US" altLang="ko-KR" sz="1600" i="1" dirty="0"/>
              <a:t>"</a:t>
            </a:r>
            <a:r>
              <a:rPr lang="en-US" altLang="ko-KR" sz="1600" dirty="0"/>
              <a:t>/&gt;&lt;/a&gt;&lt;/td&gt;</a:t>
            </a:r>
            <a:endParaRPr lang="ko-KR" altLang="ko-KR" sz="1600" dirty="0"/>
          </a:p>
          <a:p>
            <a:r>
              <a:rPr lang="en-US" altLang="ko-KR" sz="1600" dirty="0"/>
              <a:t>  &lt;td&gt;&lt;</a:t>
            </a:r>
            <a:r>
              <a:rPr lang="en-US" altLang="ko-KR" sz="1600" dirty="0" err="1"/>
              <a:t>c:out</a:t>
            </a:r>
            <a:r>
              <a:rPr lang="en-US" altLang="ko-KR" sz="1600" dirty="0"/>
              <a:t> value=</a:t>
            </a:r>
            <a:r>
              <a:rPr lang="en-US" altLang="ko-KR" sz="1600" i="1" dirty="0"/>
              <a:t>"</a:t>
            </a:r>
            <a:r>
              <a:rPr lang="en-US" altLang="ko-KR" sz="1600" dirty="0"/>
              <a:t>${</a:t>
            </a:r>
            <a:r>
              <a:rPr lang="en-US" altLang="ko-KR" sz="1600" dirty="0" err="1"/>
              <a:t>board.writer</a:t>
            </a:r>
            <a:r>
              <a:rPr lang="en-US" altLang="ko-KR" sz="1600" dirty="0"/>
              <a:t>}</a:t>
            </a:r>
            <a:r>
              <a:rPr lang="en-US" altLang="ko-KR" sz="1600" i="1" dirty="0"/>
              <a:t>"</a:t>
            </a:r>
            <a:r>
              <a:rPr lang="en-US" altLang="ko-KR" sz="1600" dirty="0"/>
              <a:t>/&gt;&lt;/td&gt;</a:t>
            </a:r>
            <a:endParaRPr lang="ko-KR" altLang="ko-KR" sz="1600" dirty="0"/>
          </a:p>
          <a:p>
            <a:r>
              <a:rPr lang="en-US" altLang="ko-KR" sz="1600" dirty="0"/>
              <a:t>  &lt;td&gt;&lt;</a:t>
            </a:r>
            <a:r>
              <a:rPr lang="en-US" altLang="ko-KR" sz="1600" dirty="0" err="1"/>
              <a:t>fmt:formatDate</a:t>
            </a:r>
            <a:r>
              <a:rPr lang="en-US" altLang="ko-KR" sz="1600" dirty="0"/>
              <a:t> pattern = </a:t>
            </a:r>
            <a:r>
              <a:rPr lang="en-US" altLang="ko-KR" sz="1600" i="1" dirty="0"/>
              <a:t>"</a:t>
            </a:r>
            <a:r>
              <a:rPr lang="en-US" altLang="ko-KR" sz="1600" i="1" dirty="0" err="1"/>
              <a:t>yyyy</a:t>
            </a:r>
            <a:r>
              <a:rPr lang="en-US" altLang="ko-KR" sz="1600" i="1" dirty="0"/>
              <a:t>-MM-</a:t>
            </a:r>
            <a:r>
              <a:rPr lang="en-US" altLang="ko-KR" sz="1600" i="1" dirty="0" err="1"/>
              <a:t>dd</a:t>
            </a:r>
            <a:r>
              <a:rPr lang="en-US" altLang="ko-KR" sz="1600" i="1" dirty="0"/>
              <a:t>"</a:t>
            </a:r>
            <a:r>
              <a:rPr lang="en-US" altLang="ko-KR" sz="1600" dirty="0"/>
              <a:t> value = </a:t>
            </a:r>
            <a:r>
              <a:rPr lang="en-US" altLang="ko-KR" sz="1600" i="1" dirty="0"/>
              <a:t>"</a:t>
            </a:r>
            <a:r>
              <a:rPr lang="en-US" altLang="ko-KR" sz="1600" dirty="0"/>
              <a:t>${</a:t>
            </a:r>
            <a:r>
              <a:rPr lang="en-US" altLang="ko-KR" sz="1600" dirty="0" err="1"/>
              <a:t>board.regdate</a:t>
            </a:r>
            <a:r>
              <a:rPr lang="en-US" altLang="ko-KR" sz="1600" dirty="0"/>
              <a:t>}</a:t>
            </a:r>
            <a:r>
              <a:rPr lang="en-US" altLang="ko-KR" sz="1600" i="1" dirty="0"/>
              <a:t>"</a:t>
            </a:r>
            <a:r>
              <a:rPr lang="en-US" altLang="ko-KR" sz="1600" dirty="0"/>
              <a:t> /&gt;&lt;/td&gt;</a:t>
            </a:r>
            <a:endParaRPr lang="ko-KR" altLang="ko-KR" sz="1600" dirty="0"/>
          </a:p>
          <a:p>
            <a:r>
              <a:rPr lang="en-US" altLang="ko-KR" sz="1600" dirty="0"/>
              <a:t>  &lt;td&gt;&lt;</a:t>
            </a:r>
            <a:r>
              <a:rPr lang="en-US" altLang="ko-KR" sz="1600" dirty="0" err="1"/>
              <a:t>fmt:formatDate</a:t>
            </a:r>
            <a:r>
              <a:rPr lang="en-US" altLang="ko-KR" sz="1600" dirty="0"/>
              <a:t> pattern = </a:t>
            </a:r>
            <a:r>
              <a:rPr lang="en-US" altLang="ko-KR" sz="1600" i="1" dirty="0"/>
              <a:t>"</a:t>
            </a:r>
            <a:r>
              <a:rPr lang="en-US" altLang="ko-KR" sz="1600" i="1" dirty="0" err="1"/>
              <a:t>yyyy</a:t>
            </a:r>
            <a:r>
              <a:rPr lang="en-US" altLang="ko-KR" sz="1600" i="1" dirty="0"/>
              <a:t>-MM-</a:t>
            </a:r>
            <a:r>
              <a:rPr lang="en-US" altLang="ko-KR" sz="1600" i="1" dirty="0" err="1"/>
              <a:t>dd</a:t>
            </a:r>
            <a:r>
              <a:rPr lang="en-US" altLang="ko-KR" sz="1600" i="1" dirty="0"/>
              <a:t>"</a:t>
            </a:r>
            <a:r>
              <a:rPr lang="en-US" altLang="ko-KR" sz="1600" dirty="0"/>
              <a:t> value = </a:t>
            </a:r>
            <a:r>
              <a:rPr lang="en-US" altLang="ko-KR" sz="1600" i="1" dirty="0"/>
              <a:t>"</a:t>
            </a:r>
            <a:r>
              <a:rPr lang="en-US" altLang="ko-KR" sz="1600" dirty="0"/>
              <a:t>${</a:t>
            </a:r>
            <a:r>
              <a:rPr lang="en-US" altLang="ko-KR" sz="1600" dirty="0" err="1"/>
              <a:t>board.updateDate</a:t>
            </a:r>
            <a:r>
              <a:rPr lang="en-US" altLang="ko-KR" sz="1600" dirty="0"/>
              <a:t>}</a:t>
            </a:r>
            <a:r>
              <a:rPr lang="en-US" altLang="ko-KR" sz="1600" i="1" dirty="0"/>
              <a:t>"</a:t>
            </a:r>
            <a:r>
              <a:rPr lang="en-US" altLang="ko-KR" sz="1600" dirty="0"/>
              <a:t> /&gt;&lt;/td&gt;  </a:t>
            </a:r>
            <a:endParaRPr lang="ko-KR" altLang="ko-KR" sz="1600" dirty="0"/>
          </a:p>
          <a:p>
            <a:r>
              <a:rPr lang="en-US" altLang="ko-KR" sz="1600" dirty="0"/>
              <a:t>&lt;/</a:t>
            </a:r>
            <a:r>
              <a:rPr lang="en-US" altLang="ko-KR" sz="1600" dirty="0" err="1"/>
              <a:t>tr</a:t>
            </a:r>
            <a:r>
              <a:rPr lang="en-US" altLang="ko-KR" sz="1600" dirty="0"/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136348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0A2400-8803-4FAA-A54C-F58BB96B9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뒤로 가기와 </a:t>
            </a:r>
            <a:r>
              <a:rPr lang="en-US" altLang="ko-KR" dirty="0" smtClean="0"/>
              <a:t>window</a:t>
            </a:r>
            <a:r>
              <a:rPr lang="ko-KR" altLang="en-US" dirty="0" smtClean="0"/>
              <a:t>의 </a:t>
            </a:r>
            <a:r>
              <a:rPr lang="en-US" altLang="ko-KR" dirty="0"/>
              <a:t>history</a:t>
            </a:r>
            <a:r>
              <a:rPr lang="ko-KR" altLang="en-US" dirty="0"/>
              <a:t>객체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51E00B-890E-4514-B6F2-484C6EDBC09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6980" y="1143001"/>
            <a:ext cx="8037178" cy="385054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577002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1D15F48-A49D-4E90-B255-EC61C355E415}"/>
              </a:ext>
            </a:extLst>
          </p:cNvPr>
          <p:cNvCxnSpPr/>
          <p:nvPr/>
        </p:nvCxnSpPr>
        <p:spPr>
          <a:xfrm>
            <a:off x="17134" y="148264"/>
            <a:ext cx="0" cy="2952924"/>
          </a:xfrm>
          <a:prstGeom prst="line">
            <a:avLst/>
          </a:prstGeom>
          <a:ln w="317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3D8F60-B9AC-41A1-AF09-BA3794BB4314}"/>
              </a:ext>
            </a:extLst>
          </p:cNvPr>
          <p:cNvCxnSpPr/>
          <p:nvPr/>
        </p:nvCxnSpPr>
        <p:spPr>
          <a:xfrm>
            <a:off x="2200465" y="148264"/>
            <a:ext cx="0" cy="2952924"/>
          </a:xfrm>
          <a:prstGeom prst="line">
            <a:avLst/>
          </a:prstGeom>
          <a:ln w="317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E8BC82B-66A5-4B32-811A-796BFFF6B125}"/>
              </a:ext>
            </a:extLst>
          </p:cNvPr>
          <p:cNvCxnSpPr/>
          <p:nvPr/>
        </p:nvCxnSpPr>
        <p:spPr>
          <a:xfrm>
            <a:off x="17134" y="3101188"/>
            <a:ext cx="2183331" cy="0"/>
          </a:xfrm>
          <a:prstGeom prst="line">
            <a:avLst/>
          </a:prstGeom>
          <a:ln w="317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49458B9-06BA-4FC5-AAD0-A704E862D74D}"/>
              </a:ext>
            </a:extLst>
          </p:cNvPr>
          <p:cNvSpPr/>
          <p:nvPr/>
        </p:nvSpPr>
        <p:spPr>
          <a:xfrm>
            <a:off x="172682" y="2411194"/>
            <a:ext cx="1872231" cy="46201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/boards/list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BA2D81-4E53-424C-8087-A5E07A7AA953}"/>
              </a:ext>
            </a:extLst>
          </p:cNvPr>
          <p:cNvCxnSpPr/>
          <p:nvPr/>
        </p:nvCxnSpPr>
        <p:spPr>
          <a:xfrm>
            <a:off x="2349777" y="148264"/>
            <a:ext cx="0" cy="2952924"/>
          </a:xfrm>
          <a:prstGeom prst="line">
            <a:avLst/>
          </a:prstGeom>
          <a:ln w="317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8CCB5C6-C23C-4E57-8357-AB0DBC0356B1}"/>
              </a:ext>
            </a:extLst>
          </p:cNvPr>
          <p:cNvCxnSpPr/>
          <p:nvPr/>
        </p:nvCxnSpPr>
        <p:spPr>
          <a:xfrm>
            <a:off x="4533108" y="148264"/>
            <a:ext cx="0" cy="2952924"/>
          </a:xfrm>
          <a:prstGeom prst="line">
            <a:avLst/>
          </a:prstGeom>
          <a:ln w="317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8FFCE89-771A-4582-9FF6-A3743C97438B}"/>
              </a:ext>
            </a:extLst>
          </p:cNvPr>
          <p:cNvCxnSpPr/>
          <p:nvPr/>
        </p:nvCxnSpPr>
        <p:spPr>
          <a:xfrm>
            <a:off x="2349777" y="3101188"/>
            <a:ext cx="2183331" cy="0"/>
          </a:xfrm>
          <a:prstGeom prst="line">
            <a:avLst/>
          </a:prstGeom>
          <a:ln w="317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07021E7-4D1B-4322-804D-1E8577D8AADB}"/>
              </a:ext>
            </a:extLst>
          </p:cNvPr>
          <p:cNvSpPr/>
          <p:nvPr/>
        </p:nvSpPr>
        <p:spPr>
          <a:xfrm>
            <a:off x="2505325" y="2411194"/>
            <a:ext cx="1878465" cy="46201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/boards/list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86DCD70-58B9-4229-B7C2-4DAD5326CF0E}"/>
              </a:ext>
            </a:extLst>
          </p:cNvPr>
          <p:cNvSpPr/>
          <p:nvPr/>
        </p:nvSpPr>
        <p:spPr>
          <a:xfrm>
            <a:off x="2499088" y="1835191"/>
            <a:ext cx="1891415" cy="46201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/boards/register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444F53A-14C7-4A6A-9E9E-121FED07D66A}"/>
              </a:ext>
            </a:extLst>
          </p:cNvPr>
          <p:cNvCxnSpPr/>
          <p:nvPr/>
        </p:nvCxnSpPr>
        <p:spPr>
          <a:xfrm>
            <a:off x="4682421" y="148264"/>
            <a:ext cx="0" cy="2952924"/>
          </a:xfrm>
          <a:prstGeom prst="line">
            <a:avLst/>
          </a:prstGeom>
          <a:ln w="317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02B64AF-3BFF-44D9-8788-24D9458D4195}"/>
              </a:ext>
            </a:extLst>
          </p:cNvPr>
          <p:cNvCxnSpPr/>
          <p:nvPr/>
        </p:nvCxnSpPr>
        <p:spPr>
          <a:xfrm>
            <a:off x="6865752" y="148264"/>
            <a:ext cx="0" cy="2952924"/>
          </a:xfrm>
          <a:prstGeom prst="line">
            <a:avLst/>
          </a:prstGeom>
          <a:ln w="317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3CC3FC7-63E0-4204-8786-F5432A4E5432}"/>
              </a:ext>
            </a:extLst>
          </p:cNvPr>
          <p:cNvCxnSpPr/>
          <p:nvPr/>
        </p:nvCxnSpPr>
        <p:spPr>
          <a:xfrm>
            <a:off x="4682421" y="3101188"/>
            <a:ext cx="2183331" cy="0"/>
          </a:xfrm>
          <a:prstGeom prst="line">
            <a:avLst/>
          </a:prstGeom>
          <a:ln w="317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5559A46-F528-44BB-998D-C46B5D68A310}"/>
              </a:ext>
            </a:extLst>
          </p:cNvPr>
          <p:cNvSpPr/>
          <p:nvPr/>
        </p:nvSpPr>
        <p:spPr>
          <a:xfrm>
            <a:off x="4837969" y="2411194"/>
            <a:ext cx="1878465" cy="46201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/boards/list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CF637E0-9020-4973-955D-4D6CCC425518}"/>
              </a:ext>
            </a:extLst>
          </p:cNvPr>
          <p:cNvSpPr/>
          <p:nvPr/>
        </p:nvSpPr>
        <p:spPr>
          <a:xfrm>
            <a:off x="4820906" y="1835191"/>
            <a:ext cx="1895534" cy="46201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/boards/register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B177C61-F81E-4A81-8A7A-D55C512B283E}"/>
              </a:ext>
            </a:extLst>
          </p:cNvPr>
          <p:cNvSpPr/>
          <p:nvPr/>
        </p:nvSpPr>
        <p:spPr>
          <a:xfrm>
            <a:off x="4841177" y="1288202"/>
            <a:ext cx="1878465" cy="46201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/boards/list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D29105B-4ACB-47E4-A194-8FC4882BB914}"/>
              </a:ext>
            </a:extLst>
          </p:cNvPr>
          <p:cNvCxnSpPr/>
          <p:nvPr/>
        </p:nvCxnSpPr>
        <p:spPr>
          <a:xfrm>
            <a:off x="7047880" y="148264"/>
            <a:ext cx="0" cy="2952924"/>
          </a:xfrm>
          <a:prstGeom prst="line">
            <a:avLst/>
          </a:prstGeom>
          <a:ln w="317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8DDD097-264E-49DB-AF7C-45701150D58F}"/>
              </a:ext>
            </a:extLst>
          </p:cNvPr>
          <p:cNvCxnSpPr/>
          <p:nvPr/>
        </p:nvCxnSpPr>
        <p:spPr>
          <a:xfrm>
            <a:off x="9231211" y="148264"/>
            <a:ext cx="0" cy="2952924"/>
          </a:xfrm>
          <a:prstGeom prst="line">
            <a:avLst/>
          </a:prstGeom>
          <a:ln w="317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3CFB9BC-9A91-4239-97EE-824112418E6D}"/>
              </a:ext>
            </a:extLst>
          </p:cNvPr>
          <p:cNvCxnSpPr/>
          <p:nvPr/>
        </p:nvCxnSpPr>
        <p:spPr>
          <a:xfrm>
            <a:off x="7047880" y="3101188"/>
            <a:ext cx="2183331" cy="0"/>
          </a:xfrm>
          <a:prstGeom prst="line">
            <a:avLst/>
          </a:prstGeom>
          <a:ln w="317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2C5AFF1-0551-4BAC-9B67-49A1ACB245FE}"/>
              </a:ext>
            </a:extLst>
          </p:cNvPr>
          <p:cNvSpPr/>
          <p:nvPr/>
        </p:nvSpPr>
        <p:spPr>
          <a:xfrm>
            <a:off x="7203428" y="2411194"/>
            <a:ext cx="1878465" cy="46201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/boards/list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33D1ABA-1504-410B-8F30-D7DA56A64353}"/>
              </a:ext>
            </a:extLst>
          </p:cNvPr>
          <p:cNvSpPr/>
          <p:nvPr/>
        </p:nvSpPr>
        <p:spPr>
          <a:xfrm>
            <a:off x="7197191" y="1835191"/>
            <a:ext cx="1946809" cy="46201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/boards/register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245451F-E8D7-4C2A-B965-0B16E79C1635}"/>
              </a:ext>
            </a:extLst>
          </p:cNvPr>
          <p:cNvSpPr/>
          <p:nvPr/>
        </p:nvSpPr>
        <p:spPr>
          <a:xfrm>
            <a:off x="7206636" y="1288202"/>
            <a:ext cx="1878465" cy="46201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/boards/list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5DBD22E-0C0F-491E-83B1-F565C796ED29}"/>
              </a:ext>
            </a:extLst>
          </p:cNvPr>
          <p:cNvSpPr/>
          <p:nvPr/>
        </p:nvSpPr>
        <p:spPr>
          <a:xfrm>
            <a:off x="7190484" y="766411"/>
            <a:ext cx="1891409" cy="46201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/boards/register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53E0B2B-7277-42F9-B6CA-030511DB36E5}"/>
              </a:ext>
            </a:extLst>
          </p:cNvPr>
          <p:cNvSpPr/>
          <p:nvPr/>
        </p:nvSpPr>
        <p:spPr>
          <a:xfrm>
            <a:off x="343333" y="387483"/>
            <a:ext cx="385002" cy="378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A2FEFBA-E569-40A0-8F88-FE7BF2DF9717}"/>
              </a:ext>
            </a:extLst>
          </p:cNvPr>
          <p:cNvSpPr/>
          <p:nvPr/>
        </p:nvSpPr>
        <p:spPr>
          <a:xfrm>
            <a:off x="2550179" y="387483"/>
            <a:ext cx="385002" cy="378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B0485F4-0A29-400B-95E1-E8715C0ABBCA}"/>
              </a:ext>
            </a:extLst>
          </p:cNvPr>
          <p:cNvSpPr/>
          <p:nvPr/>
        </p:nvSpPr>
        <p:spPr>
          <a:xfrm>
            <a:off x="4820905" y="387483"/>
            <a:ext cx="385002" cy="378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CA12526-B743-476A-BFA8-AA420CE5878B}"/>
              </a:ext>
            </a:extLst>
          </p:cNvPr>
          <p:cNvSpPr/>
          <p:nvPr/>
        </p:nvSpPr>
        <p:spPr>
          <a:xfrm>
            <a:off x="7190484" y="366340"/>
            <a:ext cx="385002" cy="378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30" name="별: 꼭짓점 5개 29">
            <a:extLst>
              <a:ext uri="{FF2B5EF4-FFF2-40B4-BE49-F238E27FC236}">
                <a16:creationId xmlns:a16="http://schemas.microsoft.com/office/drawing/2014/main" id="{13EC7A04-DF5E-4AF1-84E1-A5EF10680C4A}"/>
              </a:ext>
            </a:extLst>
          </p:cNvPr>
          <p:cNvSpPr/>
          <p:nvPr/>
        </p:nvSpPr>
        <p:spPr>
          <a:xfrm>
            <a:off x="6200454" y="1369922"/>
            <a:ext cx="209724" cy="298571"/>
          </a:xfrm>
          <a:prstGeom prst="star5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별: 꼭짓점 5개 30">
            <a:extLst>
              <a:ext uri="{FF2B5EF4-FFF2-40B4-BE49-F238E27FC236}">
                <a16:creationId xmlns:a16="http://schemas.microsoft.com/office/drawing/2014/main" id="{E2AE95D3-EF7F-4284-84CA-222E0F30BB38}"/>
              </a:ext>
            </a:extLst>
          </p:cNvPr>
          <p:cNvSpPr/>
          <p:nvPr/>
        </p:nvSpPr>
        <p:spPr>
          <a:xfrm>
            <a:off x="8589287" y="1375457"/>
            <a:ext cx="209724" cy="298571"/>
          </a:xfrm>
          <a:prstGeom prst="star5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별: 꼭짓점 5개 31">
            <a:extLst>
              <a:ext uri="{FF2B5EF4-FFF2-40B4-BE49-F238E27FC236}">
                <a16:creationId xmlns:a16="http://schemas.microsoft.com/office/drawing/2014/main" id="{68E95A61-6B88-49F8-9E8B-B4B384E3D72C}"/>
              </a:ext>
            </a:extLst>
          </p:cNvPr>
          <p:cNvSpPr/>
          <p:nvPr/>
        </p:nvSpPr>
        <p:spPr>
          <a:xfrm>
            <a:off x="1672860" y="2492914"/>
            <a:ext cx="209724" cy="298571"/>
          </a:xfrm>
          <a:prstGeom prst="star5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별: 꼭짓점 5개 32">
            <a:extLst>
              <a:ext uri="{FF2B5EF4-FFF2-40B4-BE49-F238E27FC236}">
                <a16:creationId xmlns:a16="http://schemas.microsoft.com/office/drawing/2014/main" id="{90F017C9-451C-4E08-B108-D8AF604A072B}"/>
              </a:ext>
            </a:extLst>
          </p:cNvPr>
          <p:cNvSpPr/>
          <p:nvPr/>
        </p:nvSpPr>
        <p:spPr>
          <a:xfrm>
            <a:off x="6305316" y="2472478"/>
            <a:ext cx="209724" cy="298571"/>
          </a:xfrm>
          <a:prstGeom prst="star5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3991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BC89A-A375-49EF-BAE4-79C091888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기본적인 게시물의 </a:t>
            </a:r>
            <a:r>
              <a:rPr lang="en-US" altLang="ko-KR"/>
              <a:t>CRUD </a:t>
            </a:r>
            <a:r>
              <a:rPr lang="ko-KR" altLang="en-US"/>
              <a:t>흐름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427B74-44BF-4590-82E1-E57A4DCF25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8650" y="1377892"/>
            <a:ext cx="7674373" cy="433053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922339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57B95B3-D10B-4E48-B829-C79548B9E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306" y="3322040"/>
            <a:ext cx="2678703" cy="15012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42A128C-789B-4A1A-97E3-5EED1B342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320" y="649506"/>
            <a:ext cx="3660508" cy="20515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8BB866D-743B-4018-A174-DCEBFD2F2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362" y="3260824"/>
            <a:ext cx="2772128" cy="15536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237E191-5906-4D54-856C-D4EC752986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7368" y="3322040"/>
            <a:ext cx="2678702" cy="1501276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618CB86-0033-4D68-858D-97F549270016}"/>
              </a:ext>
            </a:extLst>
          </p:cNvPr>
          <p:cNvSpPr/>
          <p:nvPr/>
        </p:nvSpPr>
        <p:spPr>
          <a:xfrm>
            <a:off x="123603" y="3536933"/>
            <a:ext cx="1722922" cy="46201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등록 페이지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54DF097-DBAF-40F0-93B0-2A63E6BD6773}"/>
              </a:ext>
            </a:extLst>
          </p:cNvPr>
          <p:cNvSpPr/>
          <p:nvPr/>
        </p:nvSpPr>
        <p:spPr>
          <a:xfrm>
            <a:off x="2628652" y="1839662"/>
            <a:ext cx="3300012" cy="46201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목록 페이지 </a:t>
            </a:r>
            <a:r>
              <a:rPr lang="en-US" altLang="ko-KR">
                <a:solidFill>
                  <a:schemeClr val="tx1"/>
                </a:solidFill>
              </a:rPr>
              <a:t>with </a:t>
            </a:r>
            <a:r>
              <a:rPr lang="ko-KR" altLang="en-US">
                <a:solidFill>
                  <a:schemeClr val="tx1"/>
                </a:solidFill>
              </a:rPr>
              <a:t>결과 메시지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ACEF08B-0447-40CC-BFA0-6AF71049B755}"/>
              </a:ext>
            </a:extLst>
          </p:cNvPr>
          <p:cNvSpPr/>
          <p:nvPr/>
        </p:nvSpPr>
        <p:spPr>
          <a:xfrm>
            <a:off x="2628652" y="3029818"/>
            <a:ext cx="1722922" cy="46201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목록 페이지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0137FD3-F1C3-4445-BC3C-CCCEDC7CD117}"/>
              </a:ext>
            </a:extLst>
          </p:cNvPr>
          <p:cNvSpPr/>
          <p:nvPr/>
        </p:nvSpPr>
        <p:spPr>
          <a:xfrm>
            <a:off x="6990000" y="3487121"/>
            <a:ext cx="1722922" cy="46201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조회 페이지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B25C561-1177-4B17-A7EE-45418152142A}"/>
              </a:ext>
            </a:extLst>
          </p:cNvPr>
          <p:cNvSpPr/>
          <p:nvPr/>
        </p:nvSpPr>
        <p:spPr>
          <a:xfrm rot="18913165">
            <a:off x="1258819" y="1528043"/>
            <a:ext cx="1318661" cy="108524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0D35AE9B-F00E-4220-A084-5803445460B2}"/>
              </a:ext>
            </a:extLst>
          </p:cNvPr>
          <p:cNvSpPr/>
          <p:nvPr/>
        </p:nvSpPr>
        <p:spPr>
          <a:xfrm rot="5400000">
            <a:off x="4308812" y="2536782"/>
            <a:ext cx="1318661" cy="108524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092E5D3-CF0E-40FA-B921-82F4D19065D7}"/>
              </a:ext>
            </a:extLst>
          </p:cNvPr>
          <p:cNvSpPr/>
          <p:nvPr/>
        </p:nvSpPr>
        <p:spPr>
          <a:xfrm>
            <a:off x="5909362" y="3749860"/>
            <a:ext cx="904875" cy="296949"/>
          </a:xfrm>
          <a:prstGeom prst="rightArrow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B799A788-F3D3-4DB4-ADF1-F90A69F80C5B}"/>
              </a:ext>
            </a:extLst>
          </p:cNvPr>
          <p:cNvSpPr/>
          <p:nvPr/>
        </p:nvSpPr>
        <p:spPr>
          <a:xfrm rot="10800000">
            <a:off x="5677979" y="4331804"/>
            <a:ext cx="904875" cy="296949"/>
          </a:xfrm>
          <a:prstGeom prst="rightArrow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3BBB494A-EEA4-4F1E-BD92-C5E74D4E7601}"/>
              </a:ext>
            </a:extLst>
          </p:cNvPr>
          <p:cNvSpPr/>
          <p:nvPr/>
        </p:nvSpPr>
        <p:spPr>
          <a:xfrm>
            <a:off x="2113838" y="3718127"/>
            <a:ext cx="904875" cy="296949"/>
          </a:xfrm>
          <a:prstGeom prst="rightArrow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9F4D6777-4348-4082-A508-18CB56AA9DF0}"/>
              </a:ext>
            </a:extLst>
          </p:cNvPr>
          <p:cNvSpPr/>
          <p:nvPr/>
        </p:nvSpPr>
        <p:spPr>
          <a:xfrm rot="10800000">
            <a:off x="1882455" y="4300071"/>
            <a:ext cx="904875" cy="296949"/>
          </a:xfrm>
          <a:prstGeom prst="rightArrow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FF27009B-0B4A-4074-8154-960EE8661A30}"/>
              </a:ext>
            </a:extLst>
          </p:cNvPr>
          <p:cNvSpPr/>
          <p:nvPr/>
        </p:nvSpPr>
        <p:spPr>
          <a:xfrm>
            <a:off x="6469132" y="1037513"/>
            <a:ext cx="400238" cy="3671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8F8C9B-7932-4DFD-8381-E8247ABD079A}"/>
              </a:ext>
            </a:extLst>
          </p:cNvPr>
          <p:cNvSpPr txBox="1"/>
          <p:nvPr/>
        </p:nvSpPr>
        <p:spPr>
          <a:xfrm>
            <a:off x="6948942" y="1035313"/>
            <a:ext cx="1732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정상적인 이동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1240D710-6B74-4970-A23D-204E5204808D}"/>
              </a:ext>
            </a:extLst>
          </p:cNvPr>
          <p:cNvSpPr/>
          <p:nvPr/>
        </p:nvSpPr>
        <p:spPr>
          <a:xfrm>
            <a:off x="6469132" y="1602147"/>
            <a:ext cx="400238" cy="3671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97AF10-95C5-4C29-A47D-955F318B6140}"/>
              </a:ext>
            </a:extLst>
          </p:cNvPr>
          <p:cNvSpPr txBox="1"/>
          <p:nvPr/>
        </p:nvSpPr>
        <p:spPr>
          <a:xfrm>
            <a:off x="6948942" y="1675270"/>
            <a:ext cx="276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브라우저를 이용한 이동</a:t>
            </a:r>
          </a:p>
        </p:txBody>
      </p:sp>
    </p:spTree>
    <p:extLst>
      <p:ext uri="{BB962C8B-B14F-4D97-AF65-F5344CB8AC3E}">
        <p14:creationId xmlns:p14="http://schemas.microsoft.com/office/powerpoint/2010/main" val="27865509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60CBBB-A9E0-4293-B3D0-EED926651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게시물의 수정</a:t>
            </a:r>
            <a:r>
              <a:rPr lang="en-US" altLang="ko-KR"/>
              <a:t>/</a:t>
            </a:r>
            <a:r>
              <a:rPr lang="ko-KR" altLang="en-US"/>
              <a:t>삭제 처리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3904CC-5672-4C49-8DE8-FE4470692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/>
              <a:t>게시물 </a:t>
            </a:r>
            <a:r>
              <a:rPr lang="ko-KR" altLang="en-US" sz="1600" dirty="0" err="1"/>
              <a:t>조회이후</a:t>
            </a:r>
            <a:r>
              <a:rPr lang="ko-KR" altLang="en-US" sz="1600" dirty="0"/>
              <a:t> 수정</a:t>
            </a:r>
            <a:r>
              <a:rPr lang="en-US" altLang="ko-KR" sz="1600" dirty="0"/>
              <a:t>/</a:t>
            </a:r>
            <a:r>
              <a:rPr lang="ko-KR" altLang="en-US" sz="1600" dirty="0"/>
              <a:t>삭제 페이지로 이동 </a:t>
            </a:r>
            <a:endParaRPr lang="en-US" altLang="ko-KR" sz="1600" dirty="0"/>
          </a:p>
          <a:p>
            <a:r>
              <a:rPr lang="ko-KR" altLang="en-US" sz="1600" dirty="0"/>
              <a:t>사용자의 선택에 따라서 작업을 처리 </a:t>
            </a:r>
            <a:endParaRPr lang="en-US" altLang="ko-KR" sz="1600" dirty="0"/>
          </a:p>
          <a:p>
            <a:r>
              <a:rPr lang="ko-KR" altLang="en-US" sz="1600" dirty="0"/>
              <a:t>수정</a:t>
            </a:r>
            <a:r>
              <a:rPr lang="en-US" altLang="ko-KR" sz="1600" dirty="0"/>
              <a:t>/</a:t>
            </a:r>
            <a:r>
              <a:rPr lang="ko-KR" altLang="en-US" sz="1600" dirty="0"/>
              <a:t>삭제는 </a:t>
            </a:r>
            <a:r>
              <a:rPr lang="en-US" altLang="ko-KR" sz="1600" dirty="0"/>
              <a:t>POST</a:t>
            </a:r>
            <a:r>
              <a:rPr lang="ko-KR" altLang="en-US" sz="1600" dirty="0"/>
              <a:t>방식으로 처리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A300E7-2A8F-46AA-854A-73241DAE9DB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15426" y="2802758"/>
            <a:ext cx="3059620" cy="337420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9266E09-B42B-4B75-9448-C803E6046366}"/>
              </a:ext>
            </a:extLst>
          </p:cNvPr>
          <p:cNvSpPr/>
          <p:nvPr/>
        </p:nvSpPr>
        <p:spPr>
          <a:xfrm>
            <a:off x="4159046" y="1860764"/>
            <a:ext cx="5486400" cy="55707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600" b="1" dirty="0">
                <a:solidFill>
                  <a:srgbClr val="3F7F7F"/>
                </a:solidFill>
                <a:highlight>
                  <a:srgbClr val="D3D3D3"/>
                </a:highlight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ko-KR" sz="16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"text/</a:t>
            </a:r>
            <a:r>
              <a:rPr lang="en-US" altLang="ko-KR" sz="1600" b="1" i="1" dirty="0" err="1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javascript</a:t>
            </a:r>
            <a:r>
              <a:rPr lang="en-US" altLang="ko-KR" sz="16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6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$(document).ready(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altLang="ko-KR" sz="1600" b="1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600" b="1" dirty="0" err="1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formObj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= $(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"form</a:t>
            </a:r>
            <a:r>
              <a:rPr lang="en-US" altLang="ko-KR" sz="1600" b="1" dirty="0" smtClean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600" b="1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altLang="ko-KR" sz="16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$(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'button'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).on(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"click"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(e</a:t>
            </a:r>
            <a:r>
              <a:rPr lang="en-US" altLang="ko-KR" sz="1600" b="1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){    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e.preventDefault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en-US" altLang="ko-KR" sz="1600" b="1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600" b="1" dirty="0" err="1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operation = $(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).data(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600" b="1" dirty="0" err="1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oper</a:t>
            </a:r>
            <a:r>
              <a:rPr lang="en-US" altLang="ko-KR" sz="1600" b="1" dirty="0" smtClean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600" b="1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);    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console.log(operation</a:t>
            </a:r>
            <a:r>
              <a:rPr lang="en-US" altLang="ko-KR" sz="1600" b="1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);    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(operation === 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'remove'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){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formObj.attr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"action"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"/board/remove"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(operation === 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'list'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){      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 sz="1600" b="1" dirty="0">
                <a:solidFill>
                  <a:srgbClr val="3F7F5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//move to list 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self.location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"/board/list"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}    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formObj.submit</a:t>
            </a:r>
            <a:r>
              <a:rPr lang="en-US" altLang="ko-KR" sz="1600" b="1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();    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});  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});</a:t>
            </a:r>
            <a:endParaRPr lang="ko-KR" altLang="ko-KR" sz="16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600" b="1" dirty="0">
                <a:solidFill>
                  <a:srgbClr val="008080"/>
                </a:solidFill>
                <a:latin typeface="맑은 고딕" panose="020B0503020000020004" pitchFamily="50" charset="-127"/>
                <a:ea typeface="나눔명조" panose="02020603020101020101" pitchFamily="18" charset="-127"/>
                <a:cs typeface="Consolas" panose="020B0609020204030204" pitchFamily="49" charset="0"/>
              </a:rPr>
              <a:t>&lt;/</a:t>
            </a:r>
            <a:r>
              <a:rPr lang="en-US" altLang="ko-KR" sz="1600" b="1" dirty="0">
                <a:solidFill>
                  <a:srgbClr val="3F7F7F"/>
                </a:solidFill>
                <a:highlight>
                  <a:srgbClr val="D3D3D3"/>
                </a:highlight>
                <a:latin typeface="맑은 고딕" panose="020B0503020000020004" pitchFamily="50" charset="-127"/>
                <a:ea typeface="나눔명조" panose="02020603020101020101" pitchFamily="18" charset="-127"/>
                <a:cs typeface="Consolas" panose="020B0609020204030204" pitchFamily="49" charset="0"/>
              </a:rPr>
              <a:t>script</a:t>
            </a:r>
            <a:r>
              <a:rPr lang="en-US" altLang="ko-KR" sz="1600" b="1" dirty="0">
                <a:solidFill>
                  <a:srgbClr val="008080"/>
                </a:solidFill>
                <a:latin typeface="맑은 고딕" panose="020B0503020000020004" pitchFamily="50" charset="-127"/>
                <a:ea typeface="나눔명조" panose="02020603020101020101" pitchFamily="18" charset="-127"/>
                <a:cs typeface="Consolas" panose="020B0609020204030204" pitchFamily="49" charset="0"/>
              </a:rPr>
              <a:t>&gt;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9544031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268731"/>
            <a:ext cx="7364976" cy="43799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600" dirty="0" err="1" smtClean="0"/>
              <a:t>modify.jsp</a:t>
            </a:r>
            <a:endParaRPr lang="en-US" altLang="ko-KR" sz="1600" dirty="0" smtClean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&lt;script&gt;</a:t>
            </a:r>
          </a:p>
          <a:p>
            <a:pPr marL="0" indent="0">
              <a:buNone/>
            </a:pPr>
            <a:r>
              <a:rPr lang="en-US" altLang="ko-KR" sz="1600" dirty="0"/>
              <a:t>$(document).ready(</a:t>
            </a:r>
            <a:r>
              <a:rPr lang="en-US" altLang="ko-KR" sz="1600" b="1" dirty="0"/>
              <a:t>function() {</a:t>
            </a:r>
          </a:p>
          <a:p>
            <a:pPr marL="0" indent="0">
              <a:buNone/>
            </a:pPr>
            <a:r>
              <a:rPr lang="en-US" altLang="ko-KR" sz="1600" dirty="0"/>
              <a:t>$('.</a:t>
            </a:r>
            <a:r>
              <a:rPr lang="en-US" altLang="ko-KR" sz="1600" dirty="0" err="1"/>
              <a:t>btn</a:t>
            </a:r>
            <a:r>
              <a:rPr lang="en-US" altLang="ko-KR" sz="1600" dirty="0"/>
              <a:t>').click(</a:t>
            </a:r>
            <a:r>
              <a:rPr lang="en-US" altLang="ko-KR" sz="1600" b="1" dirty="0"/>
              <a:t>function(e) {</a:t>
            </a:r>
          </a:p>
          <a:p>
            <a:pPr marL="0" indent="0">
              <a:buNone/>
            </a:pPr>
            <a:r>
              <a:rPr lang="en-US" altLang="ko-KR" sz="1600" dirty="0" err="1"/>
              <a:t>e.preventDefault</a:t>
            </a:r>
            <a:r>
              <a:rPr lang="en-US" altLang="ko-KR" sz="1600" dirty="0"/>
              <a:t>();</a:t>
            </a:r>
          </a:p>
          <a:p>
            <a:pPr marL="0" indent="0">
              <a:buNone/>
            </a:pPr>
            <a:r>
              <a:rPr lang="en-US" altLang="ko-KR" sz="1600" b="1" dirty="0" err="1"/>
              <a:t>var</a:t>
            </a:r>
            <a:r>
              <a:rPr lang="en-US" altLang="ko-KR" sz="1600" b="1" dirty="0"/>
              <a:t> operation = $(this).data("</a:t>
            </a:r>
            <a:r>
              <a:rPr lang="en-US" altLang="ko-KR" sz="1600" b="1" dirty="0" err="1"/>
              <a:t>oper</a:t>
            </a:r>
            <a:r>
              <a:rPr lang="en-US" altLang="ko-KR" sz="1600" b="1" dirty="0"/>
              <a:t>");</a:t>
            </a:r>
          </a:p>
          <a:p>
            <a:pPr marL="0" indent="0">
              <a:buNone/>
            </a:pPr>
            <a:r>
              <a:rPr lang="en-US" altLang="ko-KR" sz="1600" dirty="0"/>
              <a:t>console.log(operation);  </a:t>
            </a:r>
          </a:p>
          <a:p>
            <a:pPr marL="0" indent="0">
              <a:buNone/>
            </a:pPr>
            <a:endParaRPr lang="ko-KR" altLang="en-US" sz="1600" dirty="0"/>
          </a:p>
          <a:p>
            <a:pPr marL="0" indent="0">
              <a:buNone/>
            </a:pPr>
            <a:r>
              <a:rPr lang="en-US" altLang="ko-KR" sz="1600" dirty="0"/>
              <a:t>});</a:t>
            </a:r>
          </a:p>
          <a:p>
            <a:pPr marL="0" indent="0">
              <a:buNone/>
            </a:pPr>
            <a:r>
              <a:rPr lang="en-US" altLang="ko-KR" sz="1600" dirty="0"/>
              <a:t>});</a:t>
            </a:r>
          </a:p>
          <a:p>
            <a:pPr marL="0" indent="0">
              <a:buNone/>
            </a:pPr>
            <a:r>
              <a:rPr lang="en-US" altLang="ko-KR" sz="1600" dirty="0"/>
              <a:t>&lt;/script&gt;</a:t>
            </a:r>
            <a:endParaRPr lang="ko-KR" altLang="en-US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941" y="2930166"/>
            <a:ext cx="4380760" cy="3927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3723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BC89A-A375-49EF-BAE4-79C091888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기본적인 게시물의 </a:t>
            </a:r>
            <a:r>
              <a:rPr lang="en-US" altLang="ko-KR"/>
              <a:t>CRUD </a:t>
            </a:r>
            <a:r>
              <a:rPr lang="ko-KR" altLang="en-US"/>
              <a:t>흐름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427B74-44BF-4590-82E1-E57A4DCF25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8650" y="1377892"/>
            <a:ext cx="7674373" cy="433053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893202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modify.jsp</a:t>
            </a:r>
            <a:endParaRPr lang="ko-KR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124" y="1703106"/>
            <a:ext cx="5645564" cy="5093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01609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get.jsp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 버튼처리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3651" y="4473675"/>
            <a:ext cx="9814112" cy="968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53482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266E09-B42B-4B75-9448-C803E6046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89" y="103607"/>
            <a:ext cx="7886700" cy="68223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800" b="1" dirty="0">
                <a:solidFill>
                  <a:srgbClr val="3F7F7F"/>
                </a:solidFill>
                <a:highlight>
                  <a:srgbClr val="D3D3D3"/>
                </a:highlight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lang="en-US" altLang="ko-KR" sz="18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"text/</a:t>
            </a:r>
            <a:r>
              <a:rPr lang="en-US" altLang="ko-KR" sz="1800" b="1" i="1" dirty="0" err="1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javascript</a:t>
            </a:r>
            <a:r>
              <a:rPr lang="en-US" altLang="ko-KR" sz="1800" b="1" i="1" dirty="0" smtClean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800" b="1" dirty="0" smtClean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ko-KR" sz="1800" b="1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$(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document).ready(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altLang="ko-KR" sz="1800" b="1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altLang="ko-KR" sz="18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8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800" b="1" dirty="0" err="1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formObj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= $(</a:t>
            </a:r>
            <a:r>
              <a:rPr lang="en-US" altLang="ko-KR" sz="18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"form</a:t>
            </a:r>
            <a:r>
              <a:rPr lang="en-US" altLang="ko-KR" sz="1800" b="1" dirty="0" smtClean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800" b="1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altLang="ko-KR" sz="18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8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$(</a:t>
            </a:r>
            <a:r>
              <a:rPr lang="en-US" altLang="ko-KR" sz="18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'button'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).on(</a:t>
            </a:r>
            <a:r>
              <a:rPr lang="en-US" altLang="ko-KR" sz="18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"click"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(e</a:t>
            </a:r>
            <a:r>
              <a:rPr lang="en-US" altLang="ko-KR" sz="1800" b="1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){    </a:t>
            </a:r>
            <a:endParaRPr lang="ko-KR" altLang="ko-KR" sz="18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e.preventDefault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en-US" altLang="ko-KR" sz="1800" b="1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ko-KR" altLang="ko-KR" sz="18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800" b="1" dirty="0" err="1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operation = $(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).data(</a:t>
            </a:r>
            <a:r>
              <a:rPr lang="en-US" altLang="ko-KR" sz="18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800" b="1" dirty="0" err="1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oper</a:t>
            </a:r>
            <a:r>
              <a:rPr lang="en-US" altLang="ko-KR" sz="1800" b="1" dirty="0" smtClean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800" b="1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);    </a:t>
            </a:r>
            <a:endParaRPr lang="ko-KR" altLang="ko-KR" sz="18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console.log(operation</a:t>
            </a:r>
            <a:r>
              <a:rPr lang="en-US" altLang="ko-KR" sz="1800" b="1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);    </a:t>
            </a:r>
            <a:endParaRPr lang="ko-KR" altLang="ko-KR" sz="18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(operation === </a:t>
            </a:r>
            <a:r>
              <a:rPr lang="en-US" altLang="ko-KR" sz="18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'remove'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){</a:t>
            </a:r>
            <a:endParaRPr lang="ko-KR" altLang="ko-KR" sz="18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formObj.attr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8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"action"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8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"/board/remove"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ko-KR" altLang="ko-KR" sz="18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(operation === </a:t>
            </a:r>
            <a:r>
              <a:rPr lang="en-US" altLang="ko-KR" sz="18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'list'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){      </a:t>
            </a:r>
            <a:endParaRPr lang="ko-KR" altLang="ko-KR" sz="18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 sz="1800" b="1" dirty="0">
                <a:solidFill>
                  <a:srgbClr val="3F7F5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//move to list </a:t>
            </a:r>
            <a:endParaRPr lang="ko-KR" altLang="ko-KR" sz="18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self.location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altLang="ko-KR" sz="1800" b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"/board/list"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ko-KR" altLang="ko-KR" sz="18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ko-KR" altLang="ko-KR" sz="18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}    </a:t>
            </a:r>
            <a:endParaRPr lang="ko-KR" altLang="ko-KR" sz="18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formObj.submit</a:t>
            </a:r>
            <a:r>
              <a:rPr lang="en-US" altLang="ko-KR" sz="1800" b="1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();    </a:t>
            </a:r>
            <a:endParaRPr lang="ko-KR" altLang="ko-KR" sz="18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});  </a:t>
            </a:r>
            <a:endParaRPr lang="ko-KR" altLang="ko-KR" sz="18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});</a:t>
            </a:r>
            <a:endParaRPr lang="ko-KR" altLang="ko-KR" sz="18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b="1" dirty="0">
                <a:solidFill>
                  <a:srgbClr val="008080"/>
                </a:solidFill>
                <a:latin typeface="맑은 고딕" panose="020B0503020000020004" pitchFamily="50" charset="-127"/>
                <a:ea typeface="나눔명조" panose="02020603020101020101" pitchFamily="18" charset="-127"/>
                <a:cs typeface="Consolas" panose="020B0609020204030204" pitchFamily="49" charset="0"/>
              </a:rPr>
              <a:t>&lt;/</a:t>
            </a:r>
            <a:r>
              <a:rPr lang="en-US" altLang="ko-KR" sz="1800" b="1" dirty="0">
                <a:solidFill>
                  <a:srgbClr val="3F7F7F"/>
                </a:solidFill>
                <a:highlight>
                  <a:srgbClr val="D3D3D3"/>
                </a:highlight>
                <a:latin typeface="맑은 고딕" panose="020B0503020000020004" pitchFamily="50" charset="-127"/>
                <a:ea typeface="나눔명조" panose="02020603020101020101" pitchFamily="18" charset="-127"/>
                <a:cs typeface="Consolas" panose="020B0609020204030204" pitchFamily="49" charset="0"/>
              </a:rPr>
              <a:t>script</a:t>
            </a:r>
            <a:r>
              <a:rPr lang="en-US" altLang="ko-KR" sz="1800" b="1" dirty="0">
                <a:solidFill>
                  <a:srgbClr val="008080"/>
                </a:solidFill>
                <a:latin typeface="맑은 고딕" panose="020B0503020000020004" pitchFamily="50" charset="-127"/>
                <a:ea typeface="나눔명조" panose="02020603020101020101" pitchFamily="18" charset="-127"/>
                <a:cs typeface="Consolas" panose="020B0609020204030204" pitchFamily="49" charset="0"/>
              </a:rPr>
              <a:t>&gt;</a:t>
            </a:r>
            <a:endParaRPr lang="ko-KR" altLang="en-US" sz="18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783" y="4733925"/>
            <a:ext cx="6230937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98986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FBACF-BF3B-4C2B-A8AA-46E85265C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0235" y="1122363"/>
            <a:ext cx="7172587" cy="2387600"/>
          </a:xfrm>
        </p:spPr>
        <p:txBody>
          <a:bodyPr/>
          <a:lstStyle/>
          <a:p>
            <a:r>
              <a:rPr lang="en-US" altLang="ko-KR"/>
              <a:t>12. </a:t>
            </a:r>
            <a:r>
              <a:rPr lang="ko-KR" altLang="en-US"/>
              <a:t>오라클 </a:t>
            </a:r>
            <a:r>
              <a:rPr lang="en-US" altLang="ko-KR"/>
              <a:t>DB </a:t>
            </a:r>
            <a:r>
              <a:rPr lang="ko-KR" altLang="en-US"/>
              <a:t>페이지 처리</a:t>
            </a:r>
          </a:p>
        </p:txBody>
      </p:sp>
    </p:spTree>
    <p:extLst>
      <p:ext uri="{BB962C8B-B14F-4D97-AF65-F5344CB8AC3E}">
        <p14:creationId xmlns:p14="http://schemas.microsoft.com/office/powerpoint/2010/main" val="10827377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31607-C29E-49BD-AA93-57C5852EA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식별키</a:t>
            </a:r>
            <a:r>
              <a:rPr lang="en-US" altLang="ko-KR"/>
              <a:t>(PK)</a:t>
            </a:r>
            <a:r>
              <a:rPr lang="ko-KR" altLang="en-US"/>
              <a:t>와 인덱스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708627-CCA7-4528-ABD0-79A704E5A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PK</a:t>
            </a:r>
            <a:r>
              <a:rPr lang="ko-KR" altLang="en-US" dirty="0"/>
              <a:t>를 생성하면 자동으로 인덱스가 생성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C01832E-FB10-4719-8970-0CE33D227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096896"/>
              </p:ext>
            </p:extLst>
          </p:nvPr>
        </p:nvGraphicFramePr>
        <p:xfrm>
          <a:off x="785726" y="2610786"/>
          <a:ext cx="2463800" cy="24822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4917">
                  <a:extLst>
                    <a:ext uri="{9D8B030D-6E8A-4147-A177-3AD203B41FA5}">
                      <a16:colId xmlns:a16="http://schemas.microsoft.com/office/drawing/2014/main" val="3313448130"/>
                    </a:ext>
                  </a:extLst>
                </a:gridCol>
                <a:gridCol w="1778883">
                  <a:extLst>
                    <a:ext uri="{9D8B030D-6E8A-4147-A177-3AD203B41FA5}">
                      <a16:colId xmlns:a16="http://schemas.microsoft.com/office/drawing/2014/main" val="3998752003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BNO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ROWID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552084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AAAE8bAAEAAAAFLAAA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094717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AAAE8bAAEAAAAFLAAB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7263783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xxx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807486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...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xxx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165757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347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AAAE8bAAEAAAAFLAAD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7384029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...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xxx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7030557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372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AAAE8bAAEAAAAFLAAC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809159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...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xxx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3129989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xxx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711224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...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xxx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1382612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xxx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7124834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BD08D4E-E47C-4FB2-A251-0AEFB6D0E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761704"/>
              </p:ext>
            </p:extLst>
          </p:nvPr>
        </p:nvGraphicFramePr>
        <p:xfrm>
          <a:off x="4445248" y="2579120"/>
          <a:ext cx="4537861" cy="41242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7401">
                  <a:extLst>
                    <a:ext uri="{9D8B030D-6E8A-4147-A177-3AD203B41FA5}">
                      <a16:colId xmlns:a16="http://schemas.microsoft.com/office/drawing/2014/main" val="105042654"/>
                    </a:ext>
                  </a:extLst>
                </a:gridCol>
                <a:gridCol w="510139">
                  <a:extLst>
                    <a:ext uri="{9D8B030D-6E8A-4147-A177-3AD203B41FA5}">
                      <a16:colId xmlns:a16="http://schemas.microsoft.com/office/drawing/2014/main" val="2847344460"/>
                    </a:ext>
                  </a:extLst>
                </a:gridCol>
                <a:gridCol w="1579557">
                  <a:extLst>
                    <a:ext uri="{9D8B030D-6E8A-4147-A177-3AD203B41FA5}">
                      <a16:colId xmlns:a16="http://schemas.microsoft.com/office/drawing/2014/main" val="2420605667"/>
                    </a:ext>
                  </a:extLst>
                </a:gridCol>
                <a:gridCol w="980764">
                  <a:extLst>
                    <a:ext uri="{9D8B030D-6E8A-4147-A177-3AD203B41FA5}">
                      <a16:colId xmlns:a16="http://schemas.microsoft.com/office/drawing/2014/main" val="4028552609"/>
                    </a:ext>
                  </a:extLst>
                </a:gridCol>
              </a:tblGrid>
              <a:tr h="1850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ROWID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78" marR="7578" marT="75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BNO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78" marR="7578" marT="75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TITLE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78" marR="7578" marT="75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CONTENT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78" marR="7578" marT="7578" marB="0" anchor="ctr"/>
                </a:tc>
                <a:extLst>
                  <a:ext uri="{0D108BD9-81ED-4DB2-BD59-A6C34878D82A}">
                    <a16:rowId xmlns:a16="http://schemas.microsoft.com/office/drawing/2014/main" val="3212780775"/>
                  </a:ext>
                </a:extLst>
              </a:tr>
              <a:tr h="304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AAAE8bAAEAAAAFLAAA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78" marR="7578" marT="75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78" marR="7578" marT="75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테스트 제목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78" marR="7578" marT="75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테스트 내용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78" marR="7578" marT="7578" marB="0" anchor="ctr"/>
                </a:tc>
                <a:extLst>
                  <a:ext uri="{0D108BD9-81ED-4DB2-BD59-A6C34878D82A}">
                    <a16:rowId xmlns:a16="http://schemas.microsoft.com/office/drawing/2014/main" val="2884063320"/>
                  </a:ext>
                </a:extLst>
              </a:tr>
              <a:tr h="304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AAAE8bAAEAAAAFLAAB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78" marR="7578" marT="75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78" marR="7578" marT="75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테스트 제목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78" marR="7578" marT="75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테스트 내용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78" marR="7578" marT="7578" marB="0" anchor="ctr"/>
                </a:tc>
                <a:extLst>
                  <a:ext uri="{0D108BD9-81ED-4DB2-BD59-A6C34878D82A}">
                    <a16:rowId xmlns:a16="http://schemas.microsoft.com/office/drawing/2014/main" val="729460337"/>
                  </a:ext>
                </a:extLst>
              </a:tr>
              <a:tr h="304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AAAE8bAAEAAAAFLAAC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78" marR="7578" marT="75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372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78" marR="7578" marT="75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테스트 제목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78" marR="7578" marT="75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테스트 내용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78" marR="7578" marT="7578" marB="0" anchor="ctr"/>
                </a:tc>
                <a:extLst>
                  <a:ext uri="{0D108BD9-81ED-4DB2-BD59-A6C34878D82A}">
                    <a16:rowId xmlns:a16="http://schemas.microsoft.com/office/drawing/2014/main" val="895167208"/>
                  </a:ext>
                </a:extLst>
              </a:tr>
              <a:tr h="3129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AAAE8bAAEAAAAFLAAD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78" marR="7578" marT="75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347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78" marR="7578" marT="75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새로 작성하는 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78" marR="7578" marT="75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새로 작성하는 내용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78" marR="7578" marT="7578" marB="0" anchor="ctr"/>
                </a:tc>
                <a:extLst>
                  <a:ext uri="{0D108BD9-81ED-4DB2-BD59-A6C34878D82A}">
                    <a16:rowId xmlns:a16="http://schemas.microsoft.com/office/drawing/2014/main" val="231176059"/>
                  </a:ext>
                </a:extLst>
              </a:tr>
              <a:tr h="304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AAAE8bAAEAAAAFLAAE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78" marR="7578" marT="75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348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78" marR="7578" marT="75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테스트 제목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78" marR="7578" marT="75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테스트 내용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78" marR="7578" marT="7578" marB="0" anchor="ctr"/>
                </a:tc>
                <a:extLst>
                  <a:ext uri="{0D108BD9-81ED-4DB2-BD59-A6C34878D82A}">
                    <a16:rowId xmlns:a16="http://schemas.microsoft.com/office/drawing/2014/main" val="1714636171"/>
                  </a:ext>
                </a:extLst>
              </a:tr>
              <a:tr h="304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AAAE8bAAEAAAAFLAAF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78" marR="7578" marT="75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349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78" marR="7578" marT="75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테스트 제목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78" marR="7578" marT="75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테스트 내용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78" marR="7578" marT="7578" marB="0" anchor="ctr"/>
                </a:tc>
                <a:extLst>
                  <a:ext uri="{0D108BD9-81ED-4DB2-BD59-A6C34878D82A}">
                    <a16:rowId xmlns:a16="http://schemas.microsoft.com/office/drawing/2014/main" val="3060076449"/>
                  </a:ext>
                </a:extLst>
              </a:tr>
              <a:tr h="3129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AAAE8bAAEAAAAFLAAG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78" marR="7578" marT="75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350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78" marR="7578" marT="75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Test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78" marR="7578" marT="75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Test</a:t>
                      </a:r>
                      <a:br>
                        <a:rPr lang="en-US" sz="900" u="none" strike="noStrike">
                          <a:effectLst/>
                        </a:rPr>
                      </a:b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78" marR="7578" marT="7578" marB="0" anchor="ctr"/>
                </a:tc>
                <a:extLst>
                  <a:ext uri="{0D108BD9-81ED-4DB2-BD59-A6C34878D82A}">
                    <a16:rowId xmlns:a16="http://schemas.microsoft.com/office/drawing/2014/main" val="3060283713"/>
                  </a:ext>
                </a:extLst>
              </a:tr>
              <a:tr h="3129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AAAE8bAAEAAAAFLAAH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78" marR="7578" marT="75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351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78" marR="7578" marT="75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새로 작성하는 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78" marR="7578" marT="75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새로 작성하는 내용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78" marR="7578" marT="7578" marB="0" anchor="ctr"/>
                </a:tc>
                <a:extLst>
                  <a:ext uri="{0D108BD9-81ED-4DB2-BD59-A6C34878D82A}">
                    <a16:rowId xmlns:a16="http://schemas.microsoft.com/office/drawing/2014/main" val="1296936932"/>
                  </a:ext>
                </a:extLst>
              </a:tr>
              <a:tr h="3129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AAAE8bAAEAAAAFLAAI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78" marR="7578" marT="75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352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78" marR="7578" marT="75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새로 작성하는 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78" marR="7578" marT="75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새로 작성하는 내용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78" marR="7578" marT="7578" marB="0" anchor="ctr"/>
                </a:tc>
                <a:extLst>
                  <a:ext uri="{0D108BD9-81ED-4DB2-BD59-A6C34878D82A}">
                    <a16:rowId xmlns:a16="http://schemas.microsoft.com/office/drawing/2014/main" val="2178746660"/>
                  </a:ext>
                </a:extLst>
              </a:tr>
              <a:tr h="304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AAAE8bAAEAAAAFLAAJ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78" marR="7578" marT="75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353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78" marR="7578" marT="75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수정된 제목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78" marR="7578" marT="75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수정된 내용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78" marR="7578" marT="7578" marB="0" anchor="ctr"/>
                </a:tc>
                <a:extLst>
                  <a:ext uri="{0D108BD9-81ED-4DB2-BD59-A6C34878D82A}">
                    <a16:rowId xmlns:a16="http://schemas.microsoft.com/office/drawing/2014/main" val="1983282111"/>
                  </a:ext>
                </a:extLst>
              </a:tr>
              <a:tr h="1850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AAAE8bAAEAAAAFLAAK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78" marR="7578" marT="75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354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78" marR="7578" marT="75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TEST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78" marR="7578" marT="75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TEST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78" marR="7578" marT="7578" marB="0" anchor="ctr"/>
                </a:tc>
                <a:extLst>
                  <a:ext uri="{0D108BD9-81ED-4DB2-BD59-A6C34878D82A}">
                    <a16:rowId xmlns:a16="http://schemas.microsoft.com/office/drawing/2014/main" val="2557045039"/>
                  </a:ext>
                </a:extLst>
              </a:tr>
              <a:tr h="304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AAAE8bAAEAAAAFLAAL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78" marR="7578" marT="75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355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78" marR="7578" marT="75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수정된 제목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78" marR="7578" marT="75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수정된 내용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78" marR="7578" marT="7578" marB="0" anchor="ctr"/>
                </a:tc>
                <a:extLst>
                  <a:ext uri="{0D108BD9-81ED-4DB2-BD59-A6C34878D82A}">
                    <a16:rowId xmlns:a16="http://schemas.microsoft.com/office/drawing/2014/main" val="3883666523"/>
                  </a:ext>
                </a:extLst>
              </a:tr>
              <a:tr h="1850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AAAE8bAAEAAAAFLAAM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78" marR="7578" marT="75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356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78" marR="7578" marT="75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TEST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78" marR="7578" marT="75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TEST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78" marR="7578" marT="7578" marB="0" anchor="ctr"/>
                </a:tc>
                <a:extLst>
                  <a:ext uri="{0D108BD9-81ED-4DB2-BD59-A6C34878D82A}">
                    <a16:rowId xmlns:a16="http://schemas.microsoft.com/office/drawing/2014/main" val="283970176"/>
                  </a:ext>
                </a:extLst>
              </a:tr>
              <a:tr h="1850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AAAE8bAAEAAAAFLAAN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78" marR="7578" marT="757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357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78" marR="7578" marT="75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TEST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78" marR="7578" marT="75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TEST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78" marR="7578" marT="7578" marB="0" anchor="ctr"/>
                </a:tc>
                <a:extLst>
                  <a:ext uri="{0D108BD9-81ED-4DB2-BD59-A6C34878D82A}">
                    <a16:rowId xmlns:a16="http://schemas.microsoft.com/office/drawing/2014/main" val="640070788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9D7B707-DAB9-4D5E-88AB-94D81416F06F}"/>
              </a:ext>
            </a:extLst>
          </p:cNvPr>
          <p:cNvCxnSpPr/>
          <p:nvPr/>
        </p:nvCxnSpPr>
        <p:spPr>
          <a:xfrm>
            <a:off x="3249526" y="2906212"/>
            <a:ext cx="1195722" cy="0"/>
          </a:xfrm>
          <a:prstGeom prst="line">
            <a:avLst/>
          </a:prstGeom>
          <a:ln w="317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6B795E6-A787-4709-8918-5A15DA4D2806}"/>
              </a:ext>
            </a:extLst>
          </p:cNvPr>
          <p:cNvCxnSpPr>
            <a:cxnSpLocks/>
          </p:cNvCxnSpPr>
          <p:nvPr/>
        </p:nvCxnSpPr>
        <p:spPr>
          <a:xfrm flipV="1">
            <a:off x="3249526" y="3685858"/>
            <a:ext cx="1195722" cy="113899"/>
          </a:xfrm>
          <a:prstGeom prst="line">
            <a:avLst/>
          </a:prstGeom>
          <a:ln w="317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43C4558-DBDA-46EA-A968-10A5861633E1}"/>
              </a:ext>
            </a:extLst>
          </p:cNvPr>
          <p:cNvCxnSpPr/>
          <p:nvPr/>
        </p:nvCxnSpPr>
        <p:spPr>
          <a:xfrm>
            <a:off x="3249526" y="3135614"/>
            <a:ext cx="1195722" cy="0"/>
          </a:xfrm>
          <a:prstGeom prst="line">
            <a:avLst/>
          </a:prstGeom>
          <a:ln w="317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22D6937-0504-49BF-8FAF-1B6E611C2A24}"/>
              </a:ext>
            </a:extLst>
          </p:cNvPr>
          <p:cNvCxnSpPr>
            <a:cxnSpLocks/>
          </p:cNvCxnSpPr>
          <p:nvPr/>
        </p:nvCxnSpPr>
        <p:spPr>
          <a:xfrm flipV="1">
            <a:off x="3249526" y="3454852"/>
            <a:ext cx="1195722" cy="718686"/>
          </a:xfrm>
          <a:prstGeom prst="line">
            <a:avLst/>
          </a:prstGeom>
          <a:ln w="317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261DCEC-99E3-473E-BA03-94634E341733}"/>
              </a:ext>
            </a:extLst>
          </p:cNvPr>
          <p:cNvCxnSpPr>
            <a:cxnSpLocks/>
          </p:cNvCxnSpPr>
          <p:nvPr/>
        </p:nvCxnSpPr>
        <p:spPr>
          <a:xfrm>
            <a:off x="3249526" y="4569778"/>
            <a:ext cx="1123081" cy="2003168"/>
          </a:xfrm>
          <a:prstGeom prst="line">
            <a:avLst/>
          </a:prstGeom>
          <a:ln w="317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6125C6D-44B1-4BD2-A2C3-E31AFE0C4B78}"/>
              </a:ext>
            </a:extLst>
          </p:cNvPr>
          <p:cNvCxnSpPr>
            <a:cxnSpLocks/>
          </p:cNvCxnSpPr>
          <p:nvPr/>
        </p:nvCxnSpPr>
        <p:spPr>
          <a:xfrm>
            <a:off x="3249525" y="4966018"/>
            <a:ext cx="1123082" cy="1196381"/>
          </a:xfrm>
          <a:prstGeom prst="line">
            <a:avLst/>
          </a:prstGeom>
          <a:ln w="317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96A68DA-D0A7-4786-901C-77FA0BF2321F}"/>
              </a:ext>
            </a:extLst>
          </p:cNvPr>
          <p:cNvSpPr/>
          <p:nvPr/>
        </p:nvSpPr>
        <p:spPr>
          <a:xfrm>
            <a:off x="505100" y="2092076"/>
            <a:ext cx="3025051" cy="46201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식별키로 만들어진 인덱스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8ADAF16-338A-4752-A860-72C9EDDF426F}"/>
              </a:ext>
            </a:extLst>
          </p:cNvPr>
          <p:cNvSpPr/>
          <p:nvPr/>
        </p:nvSpPr>
        <p:spPr>
          <a:xfrm>
            <a:off x="4372607" y="2015074"/>
            <a:ext cx="3025051" cy="46201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테이블의 데이터</a:t>
            </a:r>
          </a:p>
        </p:txBody>
      </p:sp>
    </p:spTree>
    <p:extLst>
      <p:ext uri="{BB962C8B-B14F-4D97-AF65-F5344CB8AC3E}">
        <p14:creationId xmlns:p14="http://schemas.microsoft.com/office/powerpoint/2010/main" val="3984564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18A2C8-51E1-4967-AF53-EA3AC98DB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order by</a:t>
            </a:r>
            <a:r>
              <a:rPr lang="ko-KR" altLang="en-US"/>
              <a:t>의 고민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BCAB06-DC8B-4E86-B2AA-57D06383F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SQL</a:t>
            </a:r>
            <a:r>
              <a:rPr lang="ko-KR" altLang="en-US" dirty="0"/>
              <a:t>의 실행 과정 </a:t>
            </a:r>
            <a:endParaRPr lang="en-US" altLang="ko-KR" dirty="0"/>
          </a:p>
          <a:p>
            <a:pPr lvl="1"/>
            <a:r>
              <a:rPr lang="en-US" altLang="ko-KR" dirty="0"/>
              <a:t>SQL </a:t>
            </a:r>
            <a:r>
              <a:rPr lang="ko-KR" altLang="en-US" dirty="0" err="1"/>
              <a:t>파싱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SQL </a:t>
            </a:r>
            <a:r>
              <a:rPr lang="ko-KR" altLang="en-US" dirty="0"/>
              <a:t>최적화 </a:t>
            </a:r>
            <a:endParaRPr lang="en-US" altLang="ko-KR" dirty="0"/>
          </a:p>
          <a:p>
            <a:pPr lvl="1"/>
            <a:r>
              <a:rPr lang="en-US" altLang="ko-KR" dirty="0"/>
              <a:t>SQL</a:t>
            </a:r>
            <a:r>
              <a:rPr lang="ko-KR" altLang="en-US" dirty="0"/>
              <a:t> 실행 </a:t>
            </a:r>
            <a:endParaRPr lang="en-US" altLang="ko-KR" dirty="0"/>
          </a:p>
          <a:p>
            <a:r>
              <a:rPr lang="en-US" altLang="ko-KR" dirty="0"/>
              <a:t>SQL</a:t>
            </a:r>
            <a:r>
              <a:rPr lang="ko-KR" altLang="en-US" dirty="0"/>
              <a:t>의 처리 과정에서 </a:t>
            </a:r>
            <a:r>
              <a:rPr lang="en-US" altLang="ko-KR" dirty="0"/>
              <a:t>SQL</a:t>
            </a:r>
            <a:r>
              <a:rPr lang="ko-KR" altLang="en-US" dirty="0"/>
              <a:t>의 실행 계획</a:t>
            </a:r>
            <a:r>
              <a:rPr lang="en-US" altLang="ko-KR" dirty="0"/>
              <a:t>(execution plan)</a:t>
            </a:r>
            <a:r>
              <a:rPr lang="ko-KR" altLang="en-US" dirty="0"/>
              <a:t>이 수립</a:t>
            </a:r>
            <a:endParaRPr lang="en-US" altLang="ko-KR" dirty="0"/>
          </a:p>
          <a:p>
            <a:r>
              <a:rPr lang="ko-KR" altLang="en-US" dirty="0"/>
              <a:t>데이터의 정렬이 많은 경우에는 </a:t>
            </a:r>
            <a:r>
              <a:rPr lang="en-US" altLang="ko-KR" dirty="0"/>
              <a:t>order by</a:t>
            </a:r>
            <a:r>
              <a:rPr lang="ko-KR" altLang="en-US" dirty="0"/>
              <a:t>가 성능에 나쁜 영향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710131-896C-4CD9-A452-CDA22FDF19C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3281" y="5190687"/>
            <a:ext cx="8657438" cy="152889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946795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4945" y="771337"/>
            <a:ext cx="6858957" cy="24387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5309" y="3732904"/>
            <a:ext cx="77562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PK_BOARD</a:t>
            </a:r>
            <a:r>
              <a:rPr lang="ko-KR" altLang="en-US" sz="1400" dirty="0" smtClean="0"/>
              <a:t>의 내용을 </a:t>
            </a:r>
            <a:r>
              <a:rPr lang="en-US" altLang="ko-KR" sz="1400" dirty="0" smtClean="0"/>
              <a:t>DESCENDING </a:t>
            </a:r>
            <a:r>
              <a:rPr lang="ko-KR" altLang="en-US" sz="1400" dirty="0" smtClean="0"/>
              <a:t>하게 전체를 뒤지고 </a:t>
            </a:r>
            <a:r>
              <a:rPr lang="en-US" altLang="ko-KR" sz="1400" dirty="0" smtClean="0"/>
              <a:t>ROWID</a:t>
            </a:r>
            <a:r>
              <a:rPr lang="ko-KR" altLang="en-US" sz="1400" dirty="0" smtClean="0"/>
              <a:t>를 이용해 테이블에 </a:t>
            </a:r>
            <a:r>
              <a:rPr lang="en-US" altLang="ko-KR" sz="1400" dirty="0" smtClean="0"/>
              <a:t>ACCESS </a:t>
            </a:r>
            <a:r>
              <a:rPr lang="ko-KR" altLang="en-US" sz="1400" dirty="0" smtClean="0"/>
              <a:t>하는  조인을 하는 경우 데이터가 섞인다</a:t>
            </a:r>
            <a:r>
              <a:rPr lang="en-US" altLang="ko-KR" sz="1400" dirty="0" smtClean="0"/>
              <a:t>.</a:t>
            </a:r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817101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74DC7F-AAA7-4297-BA3B-9559AAAD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order by </a:t>
            </a:r>
            <a:r>
              <a:rPr lang="ko-KR" altLang="en-US"/>
              <a:t>대신에 </a:t>
            </a:r>
            <a:r>
              <a:rPr lang="en-US" altLang="ko-KR"/>
              <a:t>index</a:t>
            </a:r>
            <a:r>
              <a:rPr lang="ko-KR" altLang="en-US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ED58A5F-3253-423E-BF7F-0E9827546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876" y="1747838"/>
            <a:ext cx="4533900" cy="4524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F877B8-314A-4E4C-96A4-710B262AB71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42571" y="3722846"/>
            <a:ext cx="6001429" cy="170043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5739714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B0546A-CA57-4B3E-AA42-0C240FFF2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인덱스를 이용한 정렬 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16C5961-1454-444E-B648-BEC5CE1A30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950451"/>
              </p:ext>
            </p:extLst>
          </p:nvPr>
        </p:nvGraphicFramePr>
        <p:xfrm>
          <a:off x="710225" y="2023556"/>
          <a:ext cx="2463800" cy="24822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4917">
                  <a:extLst>
                    <a:ext uri="{9D8B030D-6E8A-4147-A177-3AD203B41FA5}">
                      <a16:colId xmlns:a16="http://schemas.microsoft.com/office/drawing/2014/main" val="3313448130"/>
                    </a:ext>
                  </a:extLst>
                </a:gridCol>
                <a:gridCol w="1778883">
                  <a:extLst>
                    <a:ext uri="{9D8B030D-6E8A-4147-A177-3AD203B41FA5}">
                      <a16:colId xmlns:a16="http://schemas.microsoft.com/office/drawing/2014/main" val="3998752003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BNO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ROWID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552084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AAAE8bAAEAAAAFLAAA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094717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AAAE8bAAEAAAAFLAAB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7263783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xxx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807486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...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xxx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165757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347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AAAE8bAAEAAAAFLAAD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7384029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...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xxx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7030557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372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AAAE8bAAEAAAAFLAAC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809159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...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xxx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3129989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xxx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711224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...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xxx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1382612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xxx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7124834"/>
                  </a:ext>
                </a:extLst>
              </a:tr>
            </a:tbl>
          </a:graphicData>
        </a:graphic>
      </p:graphicFrame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F60DD18-E629-4684-83ED-4F9F4A5C4036}"/>
              </a:ext>
            </a:extLst>
          </p:cNvPr>
          <p:cNvSpPr/>
          <p:nvPr/>
        </p:nvSpPr>
        <p:spPr>
          <a:xfrm>
            <a:off x="710225" y="1529878"/>
            <a:ext cx="1722922" cy="46201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PK_BOARD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화살표: 위로 굽음 6">
            <a:extLst>
              <a:ext uri="{FF2B5EF4-FFF2-40B4-BE49-F238E27FC236}">
                <a16:creationId xmlns:a16="http://schemas.microsoft.com/office/drawing/2014/main" id="{38C430EF-D03F-423C-81C2-C44F8E4BC9D2}"/>
              </a:ext>
            </a:extLst>
          </p:cNvPr>
          <p:cNvSpPr/>
          <p:nvPr/>
        </p:nvSpPr>
        <p:spPr>
          <a:xfrm>
            <a:off x="552878" y="2282335"/>
            <a:ext cx="471638" cy="2223436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99FB8CF-482D-4B82-9DCA-4E953FAAA8E8}"/>
              </a:ext>
            </a:extLst>
          </p:cNvPr>
          <p:cNvCxnSpPr>
            <a:cxnSpLocks/>
          </p:cNvCxnSpPr>
          <p:nvPr/>
        </p:nvCxnSpPr>
        <p:spPr>
          <a:xfrm flipV="1">
            <a:off x="3174025" y="3127504"/>
            <a:ext cx="1396691" cy="1260911"/>
          </a:xfrm>
          <a:prstGeom prst="line">
            <a:avLst/>
          </a:prstGeom>
          <a:ln w="317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FA92866-20FF-40BA-A778-7442D175F54E}"/>
              </a:ext>
            </a:extLst>
          </p:cNvPr>
          <p:cNvCxnSpPr>
            <a:cxnSpLocks/>
          </p:cNvCxnSpPr>
          <p:nvPr/>
        </p:nvCxnSpPr>
        <p:spPr>
          <a:xfrm flipV="1">
            <a:off x="3174025" y="3010148"/>
            <a:ext cx="1200083" cy="630456"/>
          </a:xfrm>
          <a:prstGeom prst="line">
            <a:avLst/>
          </a:prstGeom>
          <a:ln w="317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0B13C34-4E78-4B2D-89A7-4EA3E35F5A1D}"/>
              </a:ext>
            </a:extLst>
          </p:cNvPr>
          <p:cNvCxnSpPr>
            <a:cxnSpLocks/>
          </p:cNvCxnSpPr>
          <p:nvPr/>
        </p:nvCxnSpPr>
        <p:spPr>
          <a:xfrm>
            <a:off x="3174024" y="3223793"/>
            <a:ext cx="1200084" cy="750601"/>
          </a:xfrm>
          <a:prstGeom prst="line">
            <a:avLst/>
          </a:prstGeom>
          <a:ln w="317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9629BBE-98DD-4767-BE8C-477654D44594}"/>
              </a:ext>
            </a:extLst>
          </p:cNvPr>
          <p:cNvCxnSpPr>
            <a:cxnSpLocks/>
          </p:cNvCxnSpPr>
          <p:nvPr/>
        </p:nvCxnSpPr>
        <p:spPr>
          <a:xfrm>
            <a:off x="3174023" y="2809772"/>
            <a:ext cx="1549093" cy="470133"/>
          </a:xfrm>
          <a:prstGeom prst="line">
            <a:avLst/>
          </a:prstGeom>
          <a:ln w="317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DD825D2-C0C7-47B5-B224-AFB2B31685C3}"/>
              </a:ext>
            </a:extLst>
          </p:cNvPr>
          <p:cNvCxnSpPr>
            <a:cxnSpLocks/>
          </p:cNvCxnSpPr>
          <p:nvPr/>
        </p:nvCxnSpPr>
        <p:spPr>
          <a:xfrm flipV="1">
            <a:off x="3182626" y="2282335"/>
            <a:ext cx="1016649" cy="1742174"/>
          </a:xfrm>
          <a:prstGeom prst="line">
            <a:avLst/>
          </a:prstGeom>
          <a:ln w="317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503887A-1C8B-460E-B8DF-36194BCFDCCB}"/>
              </a:ext>
            </a:extLst>
          </p:cNvPr>
          <p:cNvSpPr txBox="1"/>
          <p:nvPr/>
        </p:nvSpPr>
        <p:spPr>
          <a:xfrm>
            <a:off x="1993366" y="3894399"/>
            <a:ext cx="2984885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/>
              <a:t>가장 먼저 찾은 데이터는 </a:t>
            </a:r>
            <a:r>
              <a:rPr lang="en-US" altLang="ko-KR"/>
              <a:t>bno</a:t>
            </a:r>
            <a:r>
              <a:rPr lang="ko-KR" altLang="en-US"/>
              <a:t>값이 가장 큰 데이터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D724339-D785-42B5-B7C9-F97CA349F09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69249" y="4873925"/>
            <a:ext cx="6802933" cy="168214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37374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1C786E-660D-4BB5-A141-57661123B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인덱스를 이용하기 위한 힌트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1CA4E2-90C5-4A96-B4BE-4342590A3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개발자의 의도를 힌트를 이용해서 전달</a:t>
            </a:r>
            <a:endParaRPr lang="en-US" altLang="ko-KR" dirty="0"/>
          </a:p>
          <a:p>
            <a:r>
              <a:rPr lang="ko-KR" altLang="en-US" dirty="0"/>
              <a:t>힌트 구문은 잘못되어도 </a:t>
            </a:r>
            <a:r>
              <a:rPr lang="en-US" altLang="ko-KR" dirty="0"/>
              <a:t>SQL</a:t>
            </a:r>
            <a:r>
              <a:rPr lang="ko-KR" altLang="en-US" dirty="0"/>
              <a:t>처리에는 지장을 주지 않음</a:t>
            </a:r>
            <a:endParaRPr lang="en-US" altLang="ko-KR" dirty="0"/>
          </a:p>
          <a:p>
            <a:r>
              <a:rPr lang="ko-KR" altLang="en-US" dirty="0"/>
              <a:t>여러 종류의 힌트가 존재</a:t>
            </a:r>
            <a:endParaRPr lang="en-US" altLang="ko-KR" dirty="0"/>
          </a:p>
          <a:p>
            <a:pPr lvl="1"/>
            <a:r>
              <a:rPr lang="en-US" altLang="ko-KR" dirty="0"/>
              <a:t>FULL</a:t>
            </a:r>
          </a:p>
          <a:p>
            <a:pPr lvl="1"/>
            <a:r>
              <a:rPr lang="en-US" altLang="ko-KR" dirty="0"/>
              <a:t>INDEX_DESC, INDEX_ASC</a:t>
            </a:r>
            <a:r>
              <a:rPr lang="ko-KR" altLang="en-US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8203A3-83C7-45EB-8CC2-CF1133416DD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24136" y="3815918"/>
            <a:ext cx="4970947" cy="190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487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E1A53D-2168-44AE-AF8C-60F887147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프로젝트의 </a:t>
            </a:r>
            <a:r>
              <a:rPr lang="ko-KR" altLang="en-US" dirty="0" err="1"/>
              <a:t>생성및</a:t>
            </a:r>
            <a:r>
              <a:rPr lang="ko-KR" altLang="en-US"/>
              <a:t> 준비 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5F194A3-A891-4CE1-914A-74889CE05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8730"/>
            <a:ext cx="7886700" cy="4908233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Spring</a:t>
            </a:r>
            <a:r>
              <a:rPr lang="ko-KR" altLang="en-US" dirty="0"/>
              <a:t> </a:t>
            </a:r>
            <a:r>
              <a:rPr lang="en-US" altLang="ko-KR" dirty="0"/>
              <a:t>Legacy</a:t>
            </a:r>
            <a:r>
              <a:rPr lang="ko-KR" altLang="en-US" dirty="0"/>
              <a:t> </a:t>
            </a:r>
            <a:r>
              <a:rPr lang="en-US" altLang="ko-KR" dirty="0"/>
              <a:t>Project</a:t>
            </a:r>
            <a:r>
              <a:rPr lang="ko-KR" altLang="en-US" dirty="0"/>
              <a:t>의 생성 </a:t>
            </a:r>
            <a:endParaRPr lang="en-US" altLang="ko-KR" dirty="0"/>
          </a:p>
          <a:p>
            <a:r>
              <a:rPr lang="en-US" altLang="ko-KR" dirty="0"/>
              <a:t>pom.xml</a:t>
            </a:r>
            <a:r>
              <a:rPr lang="ko-KR" altLang="en-US" dirty="0"/>
              <a:t>에서 스프링 버전 변경 </a:t>
            </a:r>
            <a:endParaRPr lang="en-US" altLang="ko-KR" dirty="0"/>
          </a:p>
          <a:p>
            <a:r>
              <a:rPr lang="en-US" altLang="ko-KR" dirty="0"/>
              <a:t>spring-</a:t>
            </a:r>
            <a:r>
              <a:rPr lang="en-US" altLang="ko-KR" dirty="0" err="1"/>
              <a:t>test,spring</a:t>
            </a:r>
            <a:r>
              <a:rPr lang="en-US" altLang="ko-KR" dirty="0"/>
              <a:t>-</a:t>
            </a:r>
            <a:r>
              <a:rPr lang="en-US" altLang="ko-KR" dirty="0" err="1"/>
              <a:t>jdbc,spring-tx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en-US" altLang="ko-KR" dirty="0" err="1"/>
              <a:t>junit</a:t>
            </a:r>
            <a:r>
              <a:rPr lang="ko-KR" altLang="en-US" dirty="0"/>
              <a:t>버전 변경 </a:t>
            </a:r>
            <a:endParaRPr lang="en-US" altLang="ko-KR" dirty="0"/>
          </a:p>
          <a:p>
            <a:r>
              <a:rPr lang="en-US" altLang="ko-KR" dirty="0"/>
              <a:t>Servlet</a:t>
            </a:r>
            <a:r>
              <a:rPr lang="ko-KR" altLang="en-US" dirty="0"/>
              <a:t> 버전 변경  </a:t>
            </a:r>
            <a:endParaRPr lang="en-US" altLang="ko-KR" dirty="0" smtClean="0"/>
          </a:p>
          <a:p>
            <a:r>
              <a:rPr lang="en-US" altLang="ko-KR" dirty="0"/>
              <a:t>JDBC</a:t>
            </a:r>
            <a:r>
              <a:rPr lang="ko-KR" altLang="en-US" dirty="0"/>
              <a:t>드라이버 프로젝트내 추가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-(ojdbc6.jar-build_path, dependency</a:t>
            </a:r>
            <a:r>
              <a:rPr lang="ko-KR" altLang="en-US" dirty="0" smtClean="0"/>
              <a:t>추가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ko-KR" altLang="en-US" dirty="0" smtClean="0"/>
              <a:t>프로젝트 </a:t>
            </a:r>
            <a:r>
              <a:rPr lang="en-US" altLang="ko-KR" dirty="0" smtClean="0"/>
              <a:t>update, </a:t>
            </a:r>
            <a:r>
              <a:rPr lang="ko-KR" altLang="en-US" dirty="0" smtClean="0"/>
              <a:t>라이브러리 확인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en-US" altLang="ko-KR" dirty="0" err="1" smtClean="0"/>
              <a:t>JDBCTest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testConnection</a:t>
            </a:r>
            <a:r>
              <a:rPr lang="en-US" altLang="ko-KR" dirty="0" smtClean="0"/>
              <a:t>() </a:t>
            </a:r>
            <a:r>
              <a:rPr lang="en-US" altLang="ko-KR" dirty="0" err="1" smtClean="0"/>
              <a:t>unitTest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err="1"/>
              <a:t>HikariCP</a:t>
            </a:r>
            <a:r>
              <a:rPr lang="en-US" altLang="ko-KR" dirty="0"/>
              <a:t>, </a:t>
            </a:r>
            <a:r>
              <a:rPr lang="en-US" altLang="ko-KR" dirty="0" err="1"/>
              <a:t>MyBatis</a:t>
            </a:r>
            <a:r>
              <a:rPr lang="en-US" altLang="ko-KR" dirty="0"/>
              <a:t>, </a:t>
            </a:r>
            <a:r>
              <a:rPr lang="en-US" altLang="ko-KR" dirty="0" err="1"/>
              <a:t>mybatis</a:t>
            </a:r>
            <a:r>
              <a:rPr lang="en-US" altLang="ko-KR" dirty="0"/>
              <a:t>-spring, Log4jdbc </a:t>
            </a:r>
            <a:r>
              <a:rPr lang="ko-KR" altLang="en-US" dirty="0"/>
              <a:t>추가 </a:t>
            </a:r>
            <a:r>
              <a:rPr lang="en-US" altLang="ko-KR" dirty="0" smtClean="0"/>
              <a:t>(pom.xml)</a:t>
            </a:r>
          </a:p>
          <a:p>
            <a:r>
              <a:rPr lang="ko-KR" altLang="en-US" dirty="0"/>
              <a:t>기타 </a:t>
            </a:r>
            <a:r>
              <a:rPr lang="en-US" altLang="ko-KR" dirty="0"/>
              <a:t>Lombok</a:t>
            </a:r>
            <a:r>
              <a:rPr lang="ko-KR" altLang="en-US" dirty="0"/>
              <a:t>의 설정 등</a:t>
            </a:r>
            <a:endParaRPr lang="en-US" altLang="ko-KR" dirty="0"/>
          </a:p>
          <a:p>
            <a:r>
              <a:rPr lang="en-US" altLang="ko-KR" dirty="0" smtClean="0"/>
              <a:t>root-context.xml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bean </a:t>
            </a:r>
            <a:r>
              <a:rPr lang="ko-KR" altLang="en-US" dirty="0" smtClean="0"/>
              <a:t>추가</a:t>
            </a:r>
            <a:r>
              <a:rPr lang="en-US" altLang="ko-KR" dirty="0" smtClean="0"/>
              <a:t>, namespaces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mybatis</a:t>
            </a:r>
            <a:r>
              <a:rPr lang="en-US" altLang="ko-KR" dirty="0" smtClean="0"/>
              <a:t> </a:t>
            </a:r>
            <a:r>
              <a:rPr lang="ko-KR" altLang="en-US" dirty="0" smtClean="0"/>
              <a:t>체크</a:t>
            </a:r>
            <a:endParaRPr lang="en-US" altLang="ko-KR" dirty="0" smtClean="0"/>
          </a:p>
          <a:p>
            <a:r>
              <a:rPr lang="en-US" altLang="ko-KR" dirty="0" err="1"/>
              <a:t>src</a:t>
            </a:r>
            <a:r>
              <a:rPr lang="en-US" altLang="ko-KR" dirty="0"/>
              <a:t>/main/resources</a:t>
            </a:r>
            <a:r>
              <a:rPr lang="ko-KR" altLang="en-US" dirty="0"/>
              <a:t>에 </a:t>
            </a:r>
            <a:r>
              <a:rPr lang="en-US" altLang="ko-KR" dirty="0"/>
              <a:t>properties </a:t>
            </a:r>
            <a:r>
              <a:rPr lang="ko-KR" altLang="en-US" dirty="0"/>
              <a:t>파일 추가할 것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en-US" altLang="ko-KR" dirty="0" err="1" smtClean="0"/>
              <a:t>DataSourceTests</a:t>
            </a:r>
            <a:r>
              <a:rPr lang="ko-KR" altLang="en-US" dirty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en-US" altLang="ko-KR" dirty="0" err="1"/>
              <a:t>testConnection</a:t>
            </a:r>
            <a:r>
              <a:rPr lang="en-US" altLang="ko-KR" dirty="0"/>
              <a:t>() </a:t>
            </a:r>
            <a:r>
              <a:rPr lang="en-US" altLang="ko-KR" dirty="0" err="1"/>
              <a:t>unitTest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850633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7D4250-66A1-421E-8D39-3EC884A14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ROWNUM</a:t>
            </a:r>
            <a:r>
              <a:rPr lang="ko-KR" altLang="en-US"/>
              <a:t>과 인덱스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5F141C-2533-4382-9C96-A838DA97B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테이블에서 최종적으로 나오면서 붙이는 컬럼 </a:t>
            </a:r>
            <a:endParaRPr lang="en-US" altLang="ko-KR"/>
          </a:p>
          <a:p>
            <a:r>
              <a:rPr lang="ko-KR" altLang="en-US"/>
              <a:t>인덱스를 통해서 나오는지</a:t>
            </a:r>
            <a:r>
              <a:rPr lang="en-US" altLang="ko-KR"/>
              <a:t>, FULL </a:t>
            </a:r>
            <a:r>
              <a:rPr lang="ko-KR" altLang="en-US"/>
              <a:t>스캔을 통하는지에 따라서 </a:t>
            </a:r>
            <a:r>
              <a:rPr lang="en-US" altLang="ko-KR"/>
              <a:t>ROWNUM</a:t>
            </a:r>
            <a:r>
              <a:rPr lang="ko-KR" altLang="en-US"/>
              <a:t>이 다르게 나옴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13A2783-743A-4457-83B7-AE0B8E189197}"/>
              </a:ext>
            </a:extLst>
          </p:cNvPr>
          <p:cNvSpPr/>
          <p:nvPr/>
        </p:nvSpPr>
        <p:spPr>
          <a:xfrm>
            <a:off x="1136708" y="2537729"/>
            <a:ext cx="6572774" cy="10926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select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/*+ INDEX_ASC(</a:t>
            </a:r>
            <a:r>
              <a:rPr lang="en-US" altLang="ko-KR" dirty="0" err="1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tbl_board</a:t>
            </a:r>
            <a:r>
              <a:rPr lang="en-US" altLang="ko-KR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ko-KR" dirty="0" err="1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pk_board</a:t>
            </a:r>
            <a:r>
              <a:rPr lang="en-US" altLang="ko-KR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) */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</a:t>
            </a:r>
            <a:endParaRPr lang="ko-KR" altLang="ko-KR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rownum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rn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bno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, title, content </a:t>
            </a:r>
            <a:endParaRPr lang="ko-KR" altLang="ko-KR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2000" b="1" dirty="0">
                <a:solidFill>
                  <a:srgbClr val="7F0055"/>
                </a:solidFill>
                <a:latin typeface="맑은 고딕" panose="020B0503020000020004" pitchFamily="50" charset="-127"/>
                <a:ea typeface="나눔명조" panose="02020603020101020101" pitchFamily="18" charset="-127"/>
                <a:cs typeface="Arial" panose="020B0604020202020204" pitchFamily="34" charset="0"/>
              </a:rPr>
              <a:t>from</a:t>
            </a:r>
            <a:r>
              <a:rPr lang="en-US" altLang="ko-KR" sz="2000" dirty="0">
                <a:solidFill>
                  <a:srgbClr val="000000"/>
                </a:solidFill>
                <a:latin typeface="맑은 고딕" panose="020B0503020000020004" pitchFamily="50" charset="-127"/>
                <a:ea typeface="나눔명조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나눔명조" panose="02020603020101020101" pitchFamily="18" charset="-127"/>
                <a:cs typeface="Arial" panose="020B0604020202020204" pitchFamily="34" charset="0"/>
              </a:rPr>
              <a:t>tbl_board</a:t>
            </a:r>
            <a:r>
              <a:rPr lang="en-US" altLang="ko-KR" sz="2000" dirty="0">
                <a:solidFill>
                  <a:srgbClr val="000000"/>
                </a:solidFill>
                <a:latin typeface="맑은 고딕" panose="020B0503020000020004" pitchFamily="50" charset="-127"/>
                <a:ea typeface="나눔명조" panose="02020603020101020101" pitchFamily="18" charset="-127"/>
                <a:cs typeface="Arial" panose="020B0604020202020204" pitchFamily="34" charset="0"/>
              </a:rPr>
              <a:t>;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12C1ACF-F52F-468D-A948-FF8AA53FA8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92658"/>
              </p:ext>
            </p:extLst>
          </p:nvPr>
        </p:nvGraphicFramePr>
        <p:xfrm>
          <a:off x="112456" y="4165045"/>
          <a:ext cx="2463800" cy="24669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4917">
                  <a:extLst>
                    <a:ext uri="{9D8B030D-6E8A-4147-A177-3AD203B41FA5}">
                      <a16:colId xmlns:a16="http://schemas.microsoft.com/office/drawing/2014/main" val="3313448130"/>
                    </a:ext>
                  </a:extLst>
                </a:gridCol>
                <a:gridCol w="1778883">
                  <a:extLst>
                    <a:ext uri="{9D8B030D-6E8A-4147-A177-3AD203B41FA5}">
                      <a16:colId xmlns:a16="http://schemas.microsoft.com/office/drawing/2014/main" val="3998752003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BNO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ROWID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552084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AAAE8bAAEAAAAFLAAA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094717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AAAE8bAAEAAAAFLAAB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7263783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xxx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807486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...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xxx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165757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347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AAAE8bAAEAAAAFLAAD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7384029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...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xxx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7030557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372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AAAE8bAAEAAAAFLAAC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809159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...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xxx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3129989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xxx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711224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...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xxx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1382612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10000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xxx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7124834"/>
                  </a:ext>
                </a:extLst>
              </a:tr>
            </a:tbl>
          </a:graphicData>
        </a:graphic>
      </p:graphicFrame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EC46634-C487-45D4-B854-CC8399B1755F}"/>
              </a:ext>
            </a:extLst>
          </p:cNvPr>
          <p:cNvSpPr/>
          <p:nvPr/>
        </p:nvSpPr>
        <p:spPr>
          <a:xfrm>
            <a:off x="112456" y="3671367"/>
            <a:ext cx="1722922" cy="46201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PK_BOARD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화살표: 위로 굽음 6">
            <a:extLst>
              <a:ext uri="{FF2B5EF4-FFF2-40B4-BE49-F238E27FC236}">
                <a16:creationId xmlns:a16="http://schemas.microsoft.com/office/drawing/2014/main" id="{43BA1C82-44E5-4BA0-A11F-77FA79A67830}"/>
              </a:ext>
            </a:extLst>
          </p:cNvPr>
          <p:cNvSpPr/>
          <p:nvPr/>
        </p:nvSpPr>
        <p:spPr>
          <a:xfrm rot="10800000" flipH="1">
            <a:off x="-15888" y="4427178"/>
            <a:ext cx="510138" cy="2223436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3F0C502-C7FD-4943-AFE3-5F7491C79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937" y="4351485"/>
            <a:ext cx="3238500" cy="7810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ECD369-54BA-4405-9996-D8CAF766AD7A}"/>
              </a:ext>
            </a:extLst>
          </p:cNvPr>
          <p:cNvSpPr txBox="1"/>
          <p:nvPr/>
        </p:nvSpPr>
        <p:spPr>
          <a:xfrm>
            <a:off x="2708938" y="5212376"/>
            <a:ext cx="2697280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/>
              <a:t>가장 먼저 찾은 데이터부터 </a:t>
            </a:r>
            <a:r>
              <a:rPr lang="en-US" altLang="ko-KR"/>
              <a:t>ROWNUM</a:t>
            </a:r>
            <a:r>
              <a:rPr lang="ko-KR" altLang="en-US"/>
              <a:t>이 </a:t>
            </a:r>
            <a:r>
              <a:rPr lang="en-US" altLang="ko-KR"/>
              <a:t>1</a:t>
            </a:r>
            <a:r>
              <a:rPr lang="ko-KR" altLang="en-US"/>
              <a:t>부터 시작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8366C63-029F-40A8-B671-ED4DD400C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998" y="3338829"/>
            <a:ext cx="5294704" cy="331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849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84" y="476583"/>
            <a:ext cx="5934903" cy="552527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3494" y="1928693"/>
            <a:ext cx="3991532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799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31" y="412663"/>
            <a:ext cx="5439534" cy="46869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754" y="1866203"/>
            <a:ext cx="7078063" cy="49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6573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04BED2-223F-4A22-BCCF-C96555E6E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인라인뷰와 페이징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72A8F14-21E2-44ED-B338-46407B4D8F12}"/>
              </a:ext>
            </a:extLst>
          </p:cNvPr>
          <p:cNvSpPr/>
          <p:nvPr/>
        </p:nvSpPr>
        <p:spPr>
          <a:xfrm>
            <a:off x="809537" y="1708983"/>
            <a:ext cx="4572000" cy="11541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select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ko-KR" sz="1100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/*+INDEX_DESC(</a:t>
            </a:r>
            <a:r>
              <a:rPr lang="en-US" altLang="ko-KR" sz="1100" dirty="0" err="1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tbl_board</a:t>
            </a:r>
            <a:r>
              <a:rPr lang="en-US" altLang="ko-KR" sz="1100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pk_board</a:t>
            </a:r>
            <a:r>
              <a:rPr lang="en-US" altLang="ko-KR" sz="1100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) */</a:t>
            </a:r>
            <a:endParaRPr lang="ko-KR" altLang="ko-KR" sz="11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rownum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rn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bno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, title, content </a:t>
            </a:r>
            <a:endParaRPr lang="ko-KR" altLang="ko-KR" sz="11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from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</a:t>
            </a:r>
            <a:endParaRPr lang="ko-KR" altLang="ko-KR" sz="11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tbl_board</a:t>
            </a:r>
            <a:endParaRPr lang="ko-KR" altLang="ko-KR" sz="1100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200" b="1" dirty="0">
                <a:solidFill>
                  <a:srgbClr val="7F0055"/>
                </a:solidFill>
                <a:latin typeface="맑은 고딕" panose="020B0503020000020004" pitchFamily="50" charset="-127"/>
                <a:ea typeface="나눔명조" panose="02020603020101020101" pitchFamily="18" charset="-127"/>
                <a:cs typeface="Arial" panose="020B0604020202020204" pitchFamily="34" charset="0"/>
              </a:rPr>
              <a:t>where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나눔명조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맑은 고딕" panose="020B0503020000020004" pitchFamily="50" charset="-127"/>
                <a:ea typeface="나눔명조" panose="02020603020101020101" pitchFamily="18" charset="-127"/>
                <a:cs typeface="Arial" panose="020B0604020202020204" pitchFamily="34" charset="0"/>
              </a:rPr>
              <a:t>rownum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나눔명조" panose="02020603020101020101" pitchFamily="18" charset="-127"/>
                <a:cs typeface="Arial" panose="020B0604020202020204" pitchFamily="34" charset="0"/>
              </a:rPr>
              <a:t> &lt;= 10;</a:t>
            </a:r>
            <a:endParaRPr lang="ko-KR" altLang="en-US" sz="11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1E2FEC-4A91-484B-B1B5-C188644D8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2988874"/>
            <a:ext cx="3771900" cy="2171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BD9B811-6B4E-4122-89F4-E96E52F18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6597" y="3617742"/>
            <a:ext cx="5943600" cy="10953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388705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D295B-7A69-4307-9158-086794432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ROWNUM</a:t>
            </a:r>
            <a:r>
              <a:rPr lang="ko-KR" altLang="en-US"/>
              <a:t>은 </a:t>
            </a:r>
            <a:r>
              <a:rPr lang="en-US" altLang="ko-KR"/>
              <a:t>1</a:t>
            </a:r>
            <a:r>
              <a:rPr lang="ko-KR" altLang="en-US"/>
              <a:t>이 포함된 조건으로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BB53255-EAC1-4EA4-8CF9-BEDD7AC8DABE}"/>
              </a:ext>
            </a:extLst>
          </p:cNvPr>
          <p:cNvSpPr/>
          <p:nvPr/>
        </p:nvSpPr>
        <p:spPr>
          <a:xfrm>
            <a:off x="628650" y="1268730"/>
            <a:ext cx="4572000" cy="12618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200" b="1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select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ko-KR" sz="120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/*+INDEX_DESC(tbl_board pk_board) */</a:t>
            </a:r>
            <a:endParaRPr lang="ko-KR" altLang="ko-KR" sz="120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 rownum rn, bno, title, content </a:t>
            </a:r>
            <a:endParaRPr lang="ko-KR" altLang="ko-KR" sz="120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200" b="1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from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</a:t>
            </a:r>
            <a:endParaRPr lang="ko-KR" altLang="ko-KR" sz="120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 tbl_board</a:t>
            </a:r>
            <a:endParaRPr lang="ko-KR" altLang="ko-KR" sz="120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altLang="ko-KR" sz="1400" b="1">
                <a:solidFill>
                  <a:srgbClr val="7F0055"/>
                </a:solidFill>
                <a:latin typeface="맑은 고딕" panose="020B0503020000020004" pitchFamily="50" charset="-127"/>
                <a:ea typeface="나눔명조" panose="02020603020101020101" pitchFamily="18" charset="-127"/>
                <a:cs typeface="Arial" panose="020B0604020202020204" pitchFamily="34" charset="0"/>
              </a:rPr>
              <a:t>where</a:t>
            </a:r>
            <a:r>
              <a:rPr lang="en-US" altLang="ko-KR" sz="1400">
                <a:solidFill>
                  <a:srgbClr val="000000"/>
                </a:solidFill>
                <a:latin typeface="맑은 고딕" panose="020B0503020000020004" pitchFamily="50" charset="-127"/>
                <a:ea typeface="나눔명조" panose="02020603020101020101" pitchFamily="18" charset="-127"/>
                <a:cs typeface="Arial" panose="020B0604020202020204" pitchFamily="34" charset="0"/>
              </a:rPr>
              <a:t> rownum &lt;= 20;</a:t>
            </a:r>
            <a:endParaRPr lang="ko-KR" altLang="en-US" sz="12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87A4F6-F3BB-417D-A354-6F7365003B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73860" y="1268730"/>
            <a:ext cx="3741490" cy="31115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860ED06-2E28-47AC-93BE-C87E529F677B}"/>
              </a:ext>
            </a:extLst>
          </p:cNvPr>
          <p:cNvSpPr/>
          <p:nvPr/>
        </p:nvSpPr>
        <p:spPr>
          <a:xfrm>
            <a:off x="217757" y="4105666"/>
            <a:ext cx="5977997" cy="2663239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A5F68E2-8334-4CCE-BC49-1A56C7E852CB}"/>
              </a:ext>
            </a:extLst>
          </p:cNvPr>
          <p:cNvSpPr/>
          <p:nvPr/>
        </p:nvSpPr>
        <p:spPr>
          <a:xfrm>
            <a:off x="1463848" y="5001301"/>
            <a:ext cx="1742907" cy="51157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SELECT .... 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04D0393-F59D-46BE-93BD-604CB41318FB}"/>
              </a:ext>
            </a:extLst>
          </p:cNvPr>
          <p:cNvSpPr/>
          <p:nvPr/>
        </p:nvSpPr>
        <p:spPr>
          <a:xfrm>
            <a:off x="432563" y="4638431"/>
            <a:ext cx="1742907" cy="51157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FROM ( 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6D0ADC0-FE7E-43CE-9DBC-BA1F4EC14BF8}"/>
              </a:ext>
            </a:extLst>
          </p:cNvPr>
          <p:cNvSpPr/>
          <p:nvPr/>
        </p:nvSpPr>
        <p:spPr>
          <a:xfrm>
            <a:off x="432562" y="5878271"/>
            <a:ext cx="1742907" cy="51157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) 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2E58955-ECB8-4C8A-9768-FE142DB1A538}"/>
              </a:ext>
            </a:extLst>
          </p:cNvPr>
          <p:cNvSpPr/>
          <p:nvPr/>
        </p:nvSpPr>
        <p:spPr>
          <a:xfrm>
            <a:off x="573131" y="4274910"/>
            <a:ext cx="1742907" cy="51157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SELECT .... 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FCAE9D1-0F39-430A-A8B3-C430760880DD}"/>
              </a:ext>
            </a:extLst>
          </p:cNvPr>
          <p:cNvSpPr/>
          <p:nvPr/>
        </p:nvSpPr>
        <p:spPr>
          <a:xfrm>
            <a:off x="1457763" y="5373527"/>
            <a:ext cx="1742907" cy="51157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FROM....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807E9D-837B-45B9-8A0E-EF39D7F6A15D}"/>
              </a:ext>
            </a:extLst>
          </p:cNvPr>
          <p:cNvSpPr/>
          <p:nvPr/>
        </p:nvSpPr>
        <p:spPr>
          <a:xfrm>
            <a:off x="1621648" y="5112760"/>
            <a:ext cx="3671388" cy="72951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26632A7-6685-4108-A4EC-5349CBD7F04F}"/>
              </a:ext>
            </a:extLst>
          </p:cNvPr>
          <p:cNvSpPr/>
          <p:nvPr/>
        </p:nvSpPr>
        <p:spPr>
          <a:xfrm>
            <a:off x="3130035" y="5261444"/>
            <a:ext cx="1742907" cy="51157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인라인뷰</a:t>
            </a:r>
          </a:p>
        </p:txBody>
      </p:sp>
    </p:spTree>
    <p:extLst>
      <p:ext uri="{BB962C8B-B14F-4D97-AF65-F5344CB8AC3E}">
        <p14:creationId xmlns:p14="http://schemas.microsoft.com/office/powerpoint/2010/main" val="12417782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72D42CE-E180-4E0A-B2CC-3AC03CF45B91}"/>
              </a:ext>
            </a:extLst>
          </p:cNvPr>
          <p:cNvSpPr/>
          <p:nvPr/>
        </p:nvSpPr>
        <p:spPr>
          <a:xfrm>
            <a:off x="257962" y="206244"/>
            <a:ext cx="8628076" cy="26133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20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select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</a:t>
            </a:r>
            <a:endParaRPr lang="ko-KR" altLang="ko-KR" sz="120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 bno, title, content</a:t>
            </a:r>
            <a:endParaRPr lang="ko-KR" altLang="ko-KR" sz="120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20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from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</a:t>
            </a:r>
            <a:endParaRPr lang="ko-KR" altLang="ko-KR" sz="120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   (</a:t>
            </a:r>
            <a:endParaRPr lang="ko-KR" altLang="ko-KR" sz="120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   </a:t>
            </a:r>
            <a:r>
              <a:rPr lang="en-US" altLang="ko-KR" sz="120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select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ko-KR" sz="1200">
                <a:solidFill>
                  <a:srgbClr val="4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/*+INDEX_DESC(tbl_board pk_board) */</a:t>
            </a:r>
            <a:endParaRPr lang="ko-KR" altLang="ko-KR" sz="120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     rownum rn, bno, title, content </a:t>
            </a:r>
            <a:endParaRPr lang="ko-KR" altLang="ko-KR" sz="120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   </a:t>
            </a:r>
            <a:r>
              <a:rPr lang="en-US" altLang="ko-KR" sz="120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from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</a:t>
            </a:r>
            <a:endParaRPr lang="ko-KR" altLang="ko-KR" sz="120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     tbl_board</a:t>
            </a:r>
            <a:endParaRPr lang="ko-KR" altLang="ko-KR" sz="120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   </a:t>
            </a:r>
            <a:r>
              <a:rPr lang="en-US" altLang="ko-KR" sz="120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where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rownum &lt;= 20</a:t>
            </a:r>
            <a:endParaRPr lang="ko-KR" altLang="ko-KR" sz="120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   )</a:t>
            </a:r>
            <a:endParaRPr lang="ko-KR" altLang="ko-KR" sz="120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20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where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rn &gt; 10;</a:t>
            </a:r>
            <a:endParaRPr lang="ko-KR" altLang="ko-KR" sz="120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007A47-2099-41DE-BDF6-2383DDE8F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34" y="2995456"/>
            <a:ext cx="5712903" cy="4004289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EFDE97D-1BE0-4008-800D-4FE82BCC7792}"/>
              </a:ext>
            </a:extLst>
          </p:cNvPr>
          <p:cNvCxnSpPr>
            <a:cxnSpLocks/>
          </p:cNvCxnSpPr>
          <p:nvPr/>
        </p:nvCxnSpPr>
        <p:spPr>
          <a:xfrm flipV="1">
            <a:off x="3719037" y="4750024"/>
            <a:ext cx="1873624" cy="86827"/>
          </a:xfrm>
          <a:prstGeom prst="line">
            <a:avLst/>
          </a:prstGeom>
          <a:ln w="317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63B0B6-E8C2-40BB-B5B8-607082705B78}"/>
              </a:ext>
            </a:extLst>
          </p:cNvPr>
          <p:cNvCxnSpPr>
            <a:cxnSpLocks/>
          </p:cNvCxnSpPr>
          <p:nvPr/>
        </p:nvCxnSpPr>
        <p:spPr>
          <a:xfrm>
            <a:off x="3698348" y="6760360"/>
            <a:ext cx="1894313" cy="32777"/>
          </a:xfrm>
          <a:prstGeom prst="line">
            <a:avLst/>
          </a:prstGeom>
          <a:ln w="317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AA3838-3D5C-4801-8652-A3AAD1CE5C71}"/>
              </a:ext>
            </a:extLst>
          </p:cNvPr>
          <p:cNvSpPr/>
          <p:nvPr/>
        </p:nvSpPr>
        <p:spPr>
          <a:xfrm>
            <a:off x="391134" y="4836851"/>
            <a:ext cx="3307214" cy="192350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FA8340-1712-4392-AF25-E46745382A79}"/>
              </a:ext>
            </a:extLst>
          </p:cNvPr>
          <p:cNvSpPr txBox="1"/>
          <p:nvPr/>
        </p:nvSpPr>
        <p:spPr>
          <a:xfrm>
            <a:off x="605972" y="3287678"/>
            <a:ext cx="298488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/>
              <a:t>인라인뷰의 내용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194CF1-4EDD-4A38-B7E0-802DC5696392}"/>
              </a:ext>
            </a:extLst>
          </p:cNvPr>
          <p:cNvSpPr txBox="1"/>
          <p:nvPr/>
        </p:nvSpPr>
        <p:spPr>
          <a:xfrm>
            <a:off x="5592661" y="4131788"/>
            <a:ext cx="372309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/>
              <a:t>인라인뷰에서 필요한 부분만 추출</a:t>
            </a:r>
          </a:p>
        </p:txBody>
      </p:sp>
    </p:spTree>
    <p:extLst>
      <p:ext uri="{BB962C8B-B14F-4D97-AF65-F5344CB8AC3E}">
        <p14:creationId xmlns:p14="http://schemas.microsoft.com/office/powerpoint/2010/main" val="20632648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552090"/>
            <a:ext cx="7886700" cy="598841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1800" b="1" dirty="0"/>
              <a:t>select * from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b="1" dirty="0"/>
              <a:t>(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b="1" dirty="0"/>
              <a:t>select /*+ INDEX_DESC(</a:t>
            </a:r>
            <a:r>
              <a:rPr lang="en-US" altLang="ko-KR" sz="1800" b="1" dirty="0" err="1"/>
              <a:t>tbl_board</a:t>
            </a:r>
            <a:r>
              <a:rPr lang="en-US" altLang="ko-KR" sz="1800" b="1" dirty="0"/>
              <a:t> </a:t>
            </a:r>
            <a:r>
              <a:rPr lang="en-US" altLang="ko-KR" sz="1800" b="1" dirty="0" err="1"/>
              <a:t>pk_board</a:t>
            </a:r>
            <a:r>
              <a:rPr lang="en-US" altLang="ko-KR" sz="1800" b="1" dirty="0"/>
              <a:t>) */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b="1" dirty="0"/>
              <a:t>         </a:t>
            </a:r>
            <a:r>
              <a:rPr lang="en-US" altLang="ko-KR" sz="1800" b="1" dirty="0" err="1"/>
              <a:t>rownum</a:t>
            </a:r>
            <a:r>
              <a:rPr lang="en-US" altLang="ko-KR" sz="1800" b="1" dirty="0"/>
              <a:t> </a:t>
            </a:r>
            <a:r>
              <a:rPr lang="en-US" altLang="ko-KR" sz="1800" b="1" dirty="0" err="1"/>
              <a:t>rn</a:t>
            </a:r>
            <a:r>
              <a:rPr lang="en-US" altLang="ko-KR" sz="1800" b="1" dirty="0"/>
              <a:t>, </a:t>
            </a:r>
            <a:r>
              <a:rPr lang="en-US" altLang="ko-KR" sz="1800" b="1" dirty="0" err="1"/>
              <a:t>bno</a:t>
            </a:r>
            <a:r>
              <a:rPr lang="en-US" altLang="ko-KR" sz="1800" b="1" dirty="0"/>
              <a:t>, title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b="1" dirty="0"/>
              <a:t>from </a:t>
            </a:r>
            <a:r>
              <a:rPr lang="en-US" altLang="ko-KR" sz="1800" b="1" dirty="0" err="1"/>
              <a:t>tbl_board</a:t>
            </a:r>
            <a:r>
              <a:rPr lang="en-US" altLang="ko-KR" sz="1800" b="1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b="1" dirty="0"/>
              <a:t>where </a:t>
            </a:r>
            <a:r>
              <a:rPr lang="en-US" altLang="ko-KR" sz="1800" b="1" dirty="0" err="1"/>
              <a:t>bno</a:t>
            </a:r>
            <a:r>
              <a:rPr lang="en-US" altLang="ko-KR" sz="1800" b="1" dirty="0"/>
              <a:t> &gt; 0 and </a:t>
            </a:r>
            <a:r>
              <a:rPr lang="en-US" altLang="ko-KR" sz="1800" b="1" dirty="0" err="1"/>
              <a:t>rownum</a:t>
            </a:r>
            <a:r>
              <a:rPr lang="en-US" altLang="ko-KR" sz="1800" b="1" dirty="0"/>
              <a:t> &gt;0 and </a:t>
            </a:r>
            <a:r>
              <a:rPr lang="en-US" altLang="ko-KR" sz="1800" b="1" dirty="0" err="1"/>
              <a:t>rownum</a:t>
            </a:r>
            <a:r>
              <a:rPr lang="en-US" altLang="ko-KR" sz="1800" b="1" dirty="0"/>
              <a:t> &lt;= (2 * 10</a:t>
            </a:r>
            <a:r>
              <a:rPr lang="en-US" altLang="ko-KR" sz="1800" b="1" dirty="0" smtClean="0"/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b="1" dirty="0" smtClean="0"/>
              <a:t>)</a:t>
            </a:r>
            <a:endParaRPr lang="en-US" altLang="ko-KR" sz="18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b="1" dirty="0"/>
              <a:t>where </a:t>
            </a:r>
            <a:r>
              <a:rPr lang="en-US" altLang="ko-KR" sz="1800" b="1" dirty="0" err="1"/>
              <a:t>rn</a:t>
            </a:r>
            <a:r>
              <a:rPr lang="en-US" altLang="ko-KR" sz="1800" b="1" dirty="0"/>
              <a:t> &gt; (2-1) * 10;</a:t>
            </a:r>
            <a:endParaRPr lang="ko-KR" altLang="en-US" sz="1800" b="1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1800" b="1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b="1" dirty="0"/>
              <a:t>select </a:t>
            </a:r>
            <a:r>
              <a:rPr lang="en-US" altLang="ko-KR" sz="1800" b="1" dirty="0" err="1"/>
              <a:t>bno</a:t>
            </a:r>
            <a:r>
              <a:rPr lang="en-US" altLang="ko-KR" sz="1800" b="1" dirty="0"/>
              <a:t>, title, content, writer, </a:t>
            </a:r>
            <a:r>
              <a:rPr lang="en-US" altLang="ko-KR" sz="1800" b="1" dirty="0" err="1"/>
              <a:t>regdate</a:t>
            </a:r>
            <a:r>
              <a:rPr lang="en-US" altLang="ko-KR" sz="1800" b="1" dirty="0"/>
              <a:t>, </a:t>
            </a:r>
            <a:r>
              <a:rPr lang="en-US" altLang="ko-KR" sz="1800" b="1" dirty="0" err="1"/>
              <a:t>updatedate</a:t>
            </a:r>
            <a:r>
              <a:rPr lang="en-US" altLang="ko-KR" sz="1800" b="1" dirty="0"/>
              <a:t>  from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b="1" dirty="0" smtClean="0"/>
              <a:t>(    </a:t>
            </a:r>
            <a:r>
              <a:rPr lang="en-US" altLang="ko-KR" sz="1800" b="1" dirty="0"/>
              <a:t>select /*+INDEX_DESC(</a:t>
            </a:r>
            <a:r>
              <a:rPr lang="en-US" altLang="ko-KR" sz="1800" b="1" dirty="0" err="1"/>
              <a:t>tbl_board</a:t>
            </a:r>
            <a:r>
              <a:rPr lang="en-US" altLang="ko-KR" sz="1800" b="1" dirty="0"/>
              <a:t> </a:t>
            </a:r>
            <a:r>
              <a:rPr lang="en-US" altLang="ko-KR" sz="1800" b="1" dirty="0" err="1"/>
              <a:t>pk_board</a:t>
            </a:r>
            <a:r>
              <a:rPr lang="en-US" altLang="ko-KR" sz="1800" b="1" dirty="0"/>
              <a:t>) */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b="1" dirty="0" smtClean="0"/>
              <a:t>	 </a:t>
            </a:r>
            <a:r>
              <a:rPr lang="en-US" altLang="ko-KR" sz="1800" b="1" dirty="0" err="1"/>
              <a:t>rownum</a:t>
            </a:r>
            <a:r>
              <a:rPr lang="en-US" altLang="ko-KR" sz="1800" b="1" dirty="0"/>
              <a:t> </a:t>
            </a:r>
            <a:r>
              <a:rPr lang="en-US" altLang="ko-KR" sz="1800" b="1" dirty="0" err="1"/>
              <a:t>rn</a:t>
            </a:r>
            <a:r>
              <a:rPr lang="en-US" altLang="ko-KR" sz="1800" b="1" dirty="0"/>
              <a:t>, </a:t>
            </a:r>
            <a:r>
              <a:rPr lang="en-US" altLang="ko-KR" sz="1800" b="1" dirty="0" err="1"/>
              <a:t>bno</a:t>
            </a:r>
            <a:r>
              <a:rPr lang="en-US" altLang="ko-KR" sz="1800" b="1" dirty="0"/>
              <a:t>, title, content, writer, </a:t>
            </a:r>
            <a:r>
              <a:rPr lang="en-US" altLang="ko-KR" sz="1800" b="1" dirty="0" err="1"/>
              <a:t>regdate</a:t>
            </a:r>
            <a:r>
              <a:rPr lang="en-US" altLang="ko-KR" sz="1800" b="1" dirty="0"/>
              <a:t>, </a:t>
            </a:r>
            <a:r>
              <a:rPr lang="en-US" altLang="ko-KR" sz="1800" b="1" dirty="0" err="1"/>
              <a:t>updatedate</a:t>
            </a:r>
            <a:r>
              <a:rPr lang="en-US" altLang="ko-KR" sz="1800" b="1" dirty="0"/>
              <a:t>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b="1" dirty="0"/>
              <a:t> </a:t>
            </a:r>
            <a:r>
              <a:rPr lang="en-US" altLang="ko-KR" sz="1800" b="1" dirty="0" smtClean="0"/>
              <a:t>    </a:t>
            </a:r>
            <a:r>
              <a:rPr lang="en-US" altLang="ko-KR" sz="1800" b="1" dirty="0"/>
              <a:t>from </a:t>
            </a:r>
            <a:r>
              <a:rPr lang="en-US" altLang="ko-KR" sz="1800" b="1" dirty="0" err="1"/>
              <a:t>tbl_board</a:t>
            </a:r>
            <a:r>
              <a:rPr lang="en-US" altLang="ko-KR" sz="1800" b="1" dirty="0"/>
              <a:t>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b="1" dirty="0"/>
              <a:t> </a:t>
            </a:r>
            <a:r>
              <a:rPr lang="en-US" altLang="ko-KR" sz="1800" b="1" dirty="0" smtClean="0"/>
              <a:t>    where </a:t>
            </a:r>
            <a:r>
              <a:rPr lang="en-US" altLang="ko-KR" sz="1800" b="1" dirty="0" err="1"/>
              <a:t>rownum</a:t>
            </a:r>
            <a:r>
              <a:rPr lang="en-US" altLang="ko-KR" sz="1800" b="1" dirty="0"/>
              <a:t> &lt;= #{</a:t>
            </a:r>
            <a:r>
              <a:rPr lang="en-US" altLang="ko-KR" sz="1800" b="1" dirty="0" err="1"/>
              <a:t>pageNum</a:t>
            </a:r>
            <a:r>
              <a:rPr lang="en-US" altLang="ko-KR" sz="1800" b="1" dirty="0"/>
              <a:t>} * #{amount}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b="1" dirty="0"/>
              <a:t>) where </a:t>
            </a:r>
            <a:r>
              <a:rPr lang="en-US" altLang="ko-KR" sz="1800" b="1" dirty="0" err="1"/>
              <a:t>rn</a:t>
            </a:r>
            <a:r>
              <a:rPr lang="en-US" altLang="ko-KR" sz="1800" b="1" dirty="0"/>
              <a:t> &gt; (#{</a:t>
            </a:r>
            <a:r>
              <a:rPr lang="en-US" altLang="ko-KR" sz="1800" b="1" dirty="0" err="1"/>
              <a:t>pageNum</a:t>
            </a:r>
            <a:r>
              <a:rPr lang="en-US" altLang="ko-KR" sz="1800" b="1" dirty="0"/>
              <a:t>} -1) * #{amount} </a:t>
            </a:r>
          </a:p>
        </p:txBody>
      </p:sp>
    </p:spTree>
    <p:extLst>
      <p:ext uri="{BB962C8B-B14F-4D97-AF65-F5344CB8AC3E}">
        <p14:creationId xmlns:p14="http://schemas.microsoft.com/office/powerpoint/2010/main" val="29665718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FBACF-BF3B-4C2B-A8AA-46E85265C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0235" y="1122363"/>
            <a:ext cx="7172587" cy="2387600"/>
          </a:xfrm>
        </p:spPr>
        <p:txBody>
          <a:bodyPr/>
          <a:lstStyle/>
          <a:p>
            <a:r>
              <a:rPr lang="en-US" altLang="ko-KR"/>
              <a:t>13. MyBatis</a:t>
            </a:r>
            <a:r>
              <a:rPr lang="ko-KR" altLang="en-US"/>
              <a:t>와 스프링 페이징 처리 </a:t>
            </a:r>
          </a:p>
        </p:txBody>
      </p:sp>
    </p:spTree>
    <p:extLst>
      <p:ext uri="{BB962C8B-B14F-4D97-AF65-F5344CB8AC3E}">
        <p14:creationId xmlns:p14="http://schemas.microsoft.com/office/powerpoint/2010/main" val="18205291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D62555-1B3F-41EF-888C-14159154D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검색에 필요한 내용을 담는 </a:t>
            </a:r>
            <a:r>
              <a:rPr lang="en-US" altLang="ko-KR"/>
              <a:t>Criteria</a:t>
            </a:r>
            <a:r>
              <a:rPr lang="ko-KR" altLang="en-US"/>
              <a:t>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D6637C-5434-4369-B77D-161AFE685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검색에 사용되는 여러 종류의 데이터를 하나의 객체로 묶기위한 용도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2F01AD6-60CF-4610-B268-2CC4BEB3E76C}"/>
              </a:ext>
            </a:extLst>
          </p:cNvPr>
          <p:cNvSpPr/>
          <p:nvPr/>
        </p:nvSpPr>
        <p:spPr>
          <a:xfrm>
            <a:off x="1033943" y="2080905"/>
            <a:ext cx="7076114" cy="49126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 dirty="0" smtClean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altLang="ko-KR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Getter</a:t>
            </a:r>
            <a:endParaRPr lang="ko-KR" altLang="ko-KR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@Setter</a:t>
            </a:r>
            <a:endParaRPr lang="ko-KR" altLang="ko-KR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altLang="ko-KR" b="1" dirty="0" err="1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ToString</a:t>
            </a:r>
            <a:endParaRPr lang="ko-KR" altLang="ko-KR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public class Criteria </a:t>
            </a:r>
            <a:r>
              <a:rPr lang="en-US" altLang="ko-KR" b="1" dirty="0" smtClean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altLang="ko-KR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private </a:t>
            </a:r>
            <a:r>
              <a:rPr lang="en-US" altLang="ko-KR" b="1" dirty="0" err="1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b="1" dirty="0" err="1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pageNum</a:t>
            </a:r>
            <a:r>
              <a:rPr lang="en-US" altLang="ko-KR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ko-KR" altLang="ko-KR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private </a:t>
            </a:r>
            <a:r>
              <a:rPr lang="en-US" altLang="ko-KR" b="1" dirty="0" err="1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amount</a:t>
            </a:r>
            <a:r>
              <a:rPr lang="en-US" altLang="ko-KR" b="1" dirty="0" smtClean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;   </a:t>
            </a:r>
            <a:endParaRPr lang="ko-KR" altLang="ko-KR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public Criteria() {</a:t>
            </a:r>
            <a:endParaRPr lang="ko-KR" altLang="ko-KR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this(1,10);</a:t>
            </a:r>
            <a:endParaRPr lang="ko-KR" altLang="ko-KR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ko-KR" b="1" dirty="0" smtClean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}   </a:t>
            </a:r>
            <a:endParaRPr lang="ko-KR" altLang="ko-KR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public Criteria(</a:t>
            </a:r>
            <a:r>
              <a:rPr lang="en-US" altLang="ko-KR" b="1" dirty="0" err="1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b="1" dirty="0" err="1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pageNum</a:t>
            </a:r>
            <a:r>
              <a:rPr lang="en-US" altLang="ko-KR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b="1" dirty="0" err="1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amount) {</a:t>
            </a:r>
            <a:endParaRPr lang="ko-KR" altLang="ko-KR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 b="1" dirty="0" err="1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this.pageNum</a:t>
            </a:r>
            <a:r>
              <a:rPr lang="en-US" altLang="ko-KR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 b="1" dirty="0" err="1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pageNum</a:t>
            </a:r>
            <a:r>
              <a:rPr lang="en-US" altLang="ko-KR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ko-KR" altLang="ko-KR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 b="1" dirty="0" err="1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this.amount</a:t>
            </a:r>
            <a:r>
              <a:rPr lang="en-US" altLang="ko-KR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= amount;</a:t>
            </a:r>
            <a:endParaRPr lang="ko-KR" altLang="ko-KR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}   </a:t>
            </a:r>
            <a:r>
              <a:rPr lang="en-US" altLang="ko-KR" b="1" dirty="0" smtClean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</a:t>
            </a:r>
            <a:endParaRPr lang="ko-KR" altLang="ko-KR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ko-KR" altLang="ko-KR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8610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D7A884-AD35-4BC5-87EF-63BCB4AE0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MyBatis</a:t>
            </a:r>
            <a:r>
              <a:rPr lang="ko-KR" altLang="en-US"/>
              <a:t>의 처리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798DC6-713C-4E3F-8090-0D0368F9BBF9}"/>
              </a:ext>
            </a:extLst>
          </p:cNvPr>
          <p:cNvSpPr/>
          <p:nvPr/>
        </p:nvSpPr>
        <p:spPr>
          <a:xfrm>
            <a:off x="-1" y="986684"/>
            <a:ext cx="8315325" cy="320857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 dirty="0" smtClean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public </a:t>
            </a:r>
            <a:r>
              <a:rPr lang="en-US" altLang="ko-KR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interface </a:t>
            </a:r>
            <a:r>
              <a:rPr lang="en-US" altLang="ko-KR" b="1" dirty="0" err="1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BoardMapper</a:t>
            </a:r>
            <a:r>
              <a:rPr lang="en-US" altLang="ko-KR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ko-KR" b="1" dirty="0" smtClean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{</a:t>
            </a:r>
            <a:r>
              <a:rPr lang="en-US" altLang="ko-KR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 </a:t>
            </a:r>
            <a:endParaRPr lang="ko-KR" altLang="ko-KR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 public List&lt;</a:t>
            </a:r>
            <a:r>
              <a:rPr lang="en-US" altLang="ko-KR" b="1" dirty="0" err="1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BoardVO</a:t>
            </a:r>
            <a:r>
              <a:rPr lang="en-US" altLang="ko-KR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&gt; </a:t>
            </a:r>
            <a:r>
              <a:rPr lang="en-US" altLang="ko-KR" b="1" dirty="0" err="1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getList</a:t>
            </a:r>
            <a:r>
              <a:rPr lang="en-US" altLang="ko-KR" b="1" dirty="0" smtClean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();</a:t>
            </a:r>
            <a:r>
              <a:rPr lang="en-US" altLang="ko-KR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 </a:t>
            </a:r>
            <a:endParaRPr lang="ko-KR" altLang="ko-KR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 public List&lt;</a:t>
            </a:r>
            <a:r>
              <a:rPr lang="en-US" altLang="ko-KR" b="1" dirty="0" err="1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BoardVO</a:t>
            </a:r>
            <a:r>
              <a:rPr lang="en-US" altLang="ko-KR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&gt; </a:t>
            </a:r>
            <a:r>
              <a:rPr lang="en-US" altLang="ko-KR" b="1" dirty="0" err="1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getListWithPaging</a:t>
            </a:r>
            <a:r>
              <a:rPr lang="en-US" altLang="ko-KR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(Criteria cri);</a:t>
            </a:r>
            <a:endParaRPr lang="ko-KR" altLang="ko-KR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 </a:t>
            </a:r>
            <a:r>
              <a:rPr lang="en-US" altLang="ko-KR" b="1" dirty="0" smtClean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public void insert(</a:t>
            </a:r>
            <a:r>
              <a:rPr lang="en-US" altLang="ko-KR" b="1" dirty="0" err="1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BoardVO</a:t>
            </a:r>
            <a:r>
              <a:rPr lang="en-US" altLang="ko-KR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board);</a:t>
            </a:r>
            <a:endParaRPr lang="ko-KR" altLang="ko-KR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 </a:t>
            </a:r>
            <a:r>
              <a:rPr lang="en-US" altLang="ko-KR" b="1" dirty="0" smtClean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public Integer </a:t>
            </a:r>
            <a:r>
              <a:rPr lang="en-US" altLang="ko-KR" b="1" dirty="0" err="1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insertSelectKey</a:t>
            </a:r>
            <a:r>
              <a:rPr lang="en-US" altLang="ko-KR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en-US" altLang="ko-KR" b="1" dirty="0" err="1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BoardVO</a:t>
            </a:r>
            <a:r>
              <a:rPr lang="en-US" altLang="ko-KR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board);</a:t>
            </a:r>
            <a:endParaRPr lang="ko-KR" altLang="ko-KR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 </a:t>
            </a:r>
            <a:r>
              <a:rPr lang="en-US" altLang="ko-KR" b="1" dirty="0" smtClean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public </a:t>
            </a:r>
            <a:r>
              <a:rPr lang="en-US" altLang="ko-KR" b="1" dirty="0" err="1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BoardVO</a:t>
            </a:r>
            <a:r>
              <a:rPr lang="en-US" altLang="ko-KR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read(Long </a:t>
            </a:r>
            <a:r>
              <a:rPr lang="en-US" altLang="ko-KR" b="1" dirty="0" err="1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bno</a:t>
            </a:r>
            <a:r>
              <a:rPr lang="en-US" altLang="ko-KR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);</a:t>
            </a:r>
            <a:endParaRPr lang="ko-KR" altLang="ko-KR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 </a:t>
            </a:r>
            <a:r>
              <a:rPr lang="en-US" altLang="ko-KR" b="1" dirty="0" smtClean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public </a:t>
            </a:r>
            <a:r>
              <a:rPr lang="en-US" altLang="ko-KR" b="1" dirty="0" err="1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int</a:t>
            </a:r>
            <a:r>
              <a:rPr lang="en-US" altLang="ko-KR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delete(Long </a:t>
            </a:r>
            <a:r>
              <a:rPr lang="en-US" altLang="ko-KR" b="1" dirty="0" err="1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bno</a:t>
            </a:r>
            <a:r>
              <a:rPr lang="en-US" altLang="ko-KR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);</a:t>
            </a:r>
            <a:endParaRPr lang="ko-KR" altLang="ko-KR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 </a:t>
            </a:r>
            <a:r>
              <a:rPr lang="en-US" altLang="ko-KR" b="1" dirty="0" smtClean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public </a:t>
            </a:r>
            <a:r>
              <a:rPr lang="en-US" altLang="ko-KR" b="1" dirty="0" err="1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int</a:t>
            </a:r>
            <a:r>
              <a:rPr lang="en-US" altLang="ko-KR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update(</a:t>
            </a:r>
            <a:r>
              <a:rPr lang="en-US" altLang="ko-KR" b="1" dirty="0" err="1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BoardVO</a:t>
            </a:r>
            <a:r>
              <a:rPr lang="en-US" altLang="ko-KR" b="1" dirty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 board);</a:t>
            </a:r>
            <a:endParaRPr lang="ko-KR" altLang="ko-KR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b="1" dirty="0" smtClean="0">
                <a:latin typeface="Consolas" panose="020B0609020204030204" pitchFamily="49" charset="0"/>
                <a:ea typeface="Consolas" panose="020B0609020204030204" pitchFamily="49" charset="0"/>
                <a:cs typeface="Arial" panose="020B0604020202020204" pitchFamily="34" charset="0"/>
              </a:rPr>
              <a:t>}</a:t>
            </a:r>
            <a:endParaRPr lang="ko-KR" altLang="ko-KR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19A6618-B2D3-4CD5-BC14-054C21E40386}"/>
              </a:ext>
            </a:extLst>
          </p:cNvPr>
          <p:cNvSpPr/>
          <p:nvPr/>
        </p:nvSpPr>
        <p:spPr>
          <a:xfrm>
            <a:off x="3532909" y="3852605"/>
            <a:ext cx="5943600" cy="37548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1" dirty="0"/>
              <a:t>&lt;select id=</a:t>
            </a:r>
            <a:r>
              <a:rPr lang="en-US" altLang="ko-KR" sz="1400" b="1" i="1" dirty="0"/>
              <a:t>"</a:t>
            </a:r>
            <a:r>
              <a:rPr lang="en-US" altLang="ko-KR" sz="1400" b="1" i="1" dirty="0" err="1"/>
              <a:t>getListWithPaging</a:t>
            </a:r>
            <a:r>
              <a:rPr lang="en-US" altLang="ko-KR" sz="1400" b="1" i="1" dirty="0"/>
              <a:t>"</a:t>
            </a:r>
            <a:endParaRPr lang="ko-KR" altLang="ko-KR" sz="1400" b="1" dirty="0"/>
          </a:p>
          <a:p>
            <a:r>
              <a:rPr lang="en-US" altLang="ko-KR" sz="1400" b="1" dirty="0"/>
              <a:t>    </a:t>
            </a:r>
            <a:r>
              <a:rPr lang="en-US" altLang="ko-KR" sz="1400" b="1" dirty="0" err="1"/>
              <a:t>resultType</a:t>
            </a:r>
            <a:r>
              <a:rPr lang="en-US" altLang="ko-KR" sz="1400" b="1" dirty="0"/>
              <a:t>=</a:t>
            </a:r>
            <a:r>
              <a:rPr lang="en-US" altLang="ko-KR" sz="1400" b="1" i="1" dirty="0"/>
              <a:t>"</a:t>
            </a:r>
            <a:r>
              <a:rPr lang="en-US" altLang="ko-KR" sz="1400" b="1" i="1" dirty="0" err="1"/>
              <a:t>org.zerock.domain.BoardVO</a:t>
            </a:r>
            <a:r>
              <a:rPr lang="en-US" altLang="ko-KR" sz="1400" b="1" i="1" dirty="0"/>
              <a:t>"</a:t>
            </a:r>
            <a:r>
              <a:rPr lang="en-US" altLang="ko-KR" sz="1400" b="1" dirty="0"/>
              <a:t>&gt;</a:t>
            </a:r>
            <a:endParaRPr lang="ko-KR" altLang="ko-KR" sz="1400" b="1" dirty="0"/>
          </a:p>
          <a:p>
            <a:r>
              <a:rPr lang="en-US" altLang="ko-KR" sz="1400" b="1" dirty="0"/>
              <a:t>  &lt;![CDATA[</a:t>
            </a:r>
            <a:endParaRPr lang="ko-KR" altLang="ko-KR" sz="1400" b="1" dirty="0"/>
          </a:p>
          <a:p>
            <a:r>
              <a:rPr lang="en-US" altLang="ko-KR" sz="1400" b="1" dirty="0"/>
              <a:t>   </a:t>
            </a:r>
            <a:r>
              <a:rPr lang="en-US" altLang="ko-KR" sz="1400" b="1" dirty="0" smtClean="0"/>
              <a:t>select </a:t>
            </a:r>
            <a:endParaRPr lang="ko-KR" altLang="ko-KR" sz="1400" b="1" dirty="0" smtClean="0"/>
          </a:p>
          <a:p>
            <a:r>
              <a:rPr lang="en-US" altLang="ko-KR" sz="1400" b="1" dirty="0" smtClean="0"/>
              <a:t>     </a:t>
            </a:r>
            <a:r>
              <a:rPr lang="en-US" altLang="ko-KR" sz="1400" b="1" dirty="0" err="1" smtClean="0"/>
              <a:t>bno</a:t>
            </a:r>
            <a:r>
              <a:rPr lang="en-US" altLang="ko-KR" sz="1400" b="1" dirty="0" smtClean="0"/>
              <a:t>, title, content, writer, </a:t>
            </a:r>
            <a:r>
              <a:rPr lang="en-US" altLang="ko-KR" sz="1400" b="1" dirty="0" err="1" smtClean="0"/>
              <a:t>regdate</a:t>
            </a:r>
            <a:r>
              <a:rPr lang="en-US" altLang="ko-KR" sz="1400" b="1" dirty="0" smtClean="0"/>
              <a:t>, </a:t>
            </a:r>
            <a:r>
              <a:rPr lang="en-US" altLang="ko-KR" sz="1400" b="1" dirty="0" err="1" smtClean="0"/>
              <a:t>updatedate</a:t>
            </a:r>
            <a:endParaRPr lang="ko-KR" altLang="ko-KR" sz="1400" b="1" dirty="0" smtClean="0"/>
          </a:p>
          <a:p>
            <a:r>
              <a:rPr lang="en-US" altLang="ko-KR" sz="1400" b="1" dirty="0" smtClean="0"/>
              <a:t>   from </a:t>
            </a:r>
            <a:endParaRPr lang="ko-KR" altLang="ko-KR" sz="1400" b="1" dirty="0" smtClean="0"/>
          </a:p>
          <a:p>
            <a:r>
              <a:rPr lang="en-US" altLang="ko-KR" sz="1400" b="1" dirty="0" smtClean="0"/>
              <a:t>       (</a:t>
            </a:r>
            <a:endParaRPr lang="ko-KR" altLang="ko-KR" sz="1400" b="1" dirty="0" smtClean="0"/>
          </a:p>
          <a:p>
            <a:r>
              <a:rPr lang="en-US" altLang="ko-KR" sz="1400" b="1" dirty="0" smtClean="0"/>
              <a:t>       select /*+INDEX_DESC(</a:t>
            </a:r>
            <a:r>
              <a:rPr lang="en-US" altLang="ko-KR" sz="1400" b="1" dirty="0" err="1" smtClean="0"/>
              <a:t>tbl_board</a:t>
            </a:r>
            <a:r>
              <a:rPr lang="en-US" altLang="ko-KR" sz="1400" b="1" dirty="0" smtClean="0"/>
              <a:t> </a:t>
            </a:r>
            <a:r>
              <a:rPr lang="en-US" altLang="ko-KR" sz="1400" b="1" dirty="0" err="1" smtClean="0"/>
              <a:t>pk_board</a:t>
            </a:r>
            <a:r>
              <a:rPr lang="en-US" altLang="ko-KR" sz="1400" b="1" dirty="0" smtClean="0"/>
              <a:t>) */</a:t>
            </a:r>
            <a:endParaRPr lang="ko-KR" altLang="ko-KR" sz="1400" b="1" dirty="0" smtClean="0"/>
          </a:p>
          <a:p>
            <a:r>
              <a:rPr lang="en-US" altLang="ko-KR" sz="1400" b="1" dirty="0" smtClean="0"/>
              <a:t>         </a:t>
            </a:r>
            <a:r>
              <a:rPr lang="en-US" altLang="ko-KR" sz="1400" b="1" dirty="0" err="1" smtClean="0"/>
              <a:t>rownum</a:t>
            </a:r>
            <a:r>
              <a:rPr lang="en-US" altLang="ko-KR" sz="1400" b="1" dirty="0" smtClean="0"/>
              <a:t> </a:t>
            </a:r>
            <a:r>
              <a:rPr lang="en-US" altLang="ko-KR" sz="1400" b="1" dirty="0" err="1" smtClean="0"/>
              <a:t>rn</a:t>
            </a:r>
            <a:r>
              <a:rPr lang="en-US" altLang="ko-KR" sz="1400" b="1" dirty="0" smtClean="0"/>
              <a:t>, </a:t>
            </a:r>
            <a:r>
              <a:rPr lang="en-US" altLang="ko-KR" sz="1400" b="1" dirty="0" err="1" smtClean="0"/>
              <a:t>bno</a:t>
            </a:r>
            <a:r>
              <a:rPr lang="en-US" altLang="ko-KR" sz="1400" b="1" dirty="0" smtClean="0"/>
              <a:t>, title, content, writer, </a:t>
            </a:r>
            <a:r>
              <a:rPr lang="en-US" altLang="ko-KR" sz="1400" b="1" dirty="0" err="1" smtClean="0"/>
              <a:t>regdate</a:t>
            </a:r>
            <a:r>
              <a:rPr lang="en-US" altLang="ko-KR" sz="1400" b="1" dirty="0" smtClean="0"/>
              <a:t>, </a:t>
            </a:r>
            <a:r>
              <a:rPr lang="en-US" altLang="ko-KR" sz="1400" b="1" dirty="0" err="1" smtClean="0"/>
              <a:t>updatedate</a:t>
            </a:r>
            <a:r>
              <a:rPr lang="en-US" altLang="ko-KR" sz="1400" b="1" dirty="0" smtClean="0"/>
              <a:t> </a:t>
            </a:r>
            <a:endParaRPr lang="ko-KR" altLang="ko-KR" sz="1400" b="1" dirty="0" smtClean="0"/>
          </a:p>
          <a:p>
            <a:r>
              <a:rPr lang="en-US" altLang="ko-KR" sz="1400" b="1" dirty="0" smtClean="0"/>
              <a:t>       from </a:t>
            </a:r>
            <a:endParaRPr lang="ko-KR" altLang="ko-KR" sz="1400" b="1" dirty="0" smtClean="0"/>
          </a:p>
          <a:p>
            <a:r>
              <a:rPr lang="en-US" altLang="ko-KR" sz="1400" b="1" dirty="0" smtClean="0"/>
              <a:t>         </a:t>
            </a:r>
            <a:r>
              <a:rPr lang="en-US" altLang="ko-KR" sz="1400" b="1" dirty="0" err="1" smtClean="0"/>
              <a:t>tbl_board</a:t>
            </a:r>
            <a:endParaRPr lang="ko-KR" altLang="ko-KR" sz="1400" b="1" dirty="0" smtClean="0"/>
          </a:p>
          <a:p>
            <a:r>
              <a:rPr lang="en-US" altLang="ko-KR" sz="1400" b="1" dirty="0" smtClean="0"/>
              <a:t>      where </a:t>
            </a:r>
            <a:r>
              <a:rPr lang="en-US" altLang="ko-KR" sz="1400" b="1" dirty="0" err="1" smtClean="0"/>
              <a:t>rownum</a:t>
            </a:r>
            <a:r>
              <a:rPr lang="en-US" altLang="ko-KR" sz="1400" b="1" dirty="0" smtClean="0"/>
              <a:t> &lt;= #{</a:t>
            </a:r>
            <a:r>
              <a:rPr lang="en-US" altLang="ko-KR" sz="1400" b="1" dirty="0" err="1" smtClean="0"/>
              <a:t>pageNum</a:t>
            </a:r>
            <a:r>
              <a:rPr lang="en-US" altLang="ko-KR" sz="1400" b="1" dirty="0" smtClean="0"/>
              <a:t>} * #{amount}</a:t>
            </a:r>
            <a:endParaRPr lang="ko-KR" altLang="ko-KR" sz="1400" b="1" dirty="0" smtClean="0"/>
          </a:p>
          <a:p>
            <a:r>
              <a:rPr lang="en-US" altLang="ko-KR" sz="1400" b="1" dirty="0" smtClean="0"/>
              <a:t>      )</a:t>
            </a:r>
            <a:endParaRPr lang="ko-KR" altLang="ko-KR" sz="1400" b="1" dirty="0" smtClean="0"/>
          </a:p>
          <a:p>
            <a:r>
              <a:rPr lang="en-US" altLang="ko-KR" sz="1400" b="1" dirty="0" smtClean="0"/>
              <a:t>  where </a:t>
            </a:r>
            <a:r>
              <a:rPr lang="en-US" altLang="ko-KR" sz="1400" b="1" dirty="0" err="1" smtClean="0"/>
              <a:t>rn</a:t>
            </a:r>
            <a:r>
              <a:rPr lang="en-US" altLang="ko-KR" sz="1400" b="1" dirty="0" smtClean="0"/>
              <a:t> &gt; (#{</a:t>
            </a:r>
            <a:r>
              <a:rPr lang="en-US" altLang="ko-KR" sz="1400" b="1" dirty="0" err="1" smtClean="0"/>
              <a:t>pageNum</a:t>
            </a:r>
            <a:r>
              <a:rPr lang="en-US" altLang="ko-KR" sz="1400" b="1" dirty="0" smtClean="0"/>
              <a:t>} -1) * #{amount}   </a:t>
            </a:r>
            <a:endParaRPr lang="ko-KR" altLang="ko-KR" sz="1400" b="1" dirty="0" smtClean="0"/>
          </a:p>
          <a:p>
            <a:r>
              <a:rPr lang="en-US" altLang="ko-KR" sz="1400" b="1" dirty="0" smtClean="0"/>
              <a:t> </a:t>
            </a:r>
            <a:endParaRPr lang="ko-KR" altLang="ko-KR" sz="1400" b="1" dirty="0" smtClean="0"/>
          </a:p>
          <a:p>
            <a:r>
              <a:rPr lang="en-US" altLang="ko-KR" sz="1400" b="1" dirty="0" smtClean="0"/>
              <a:t>  ]]&gt;</a:t>
            </a:r>
            <a:endParaRPr lang="ko-KR" altLang="ko-KR" sz="1400" b="1" dirty="0" smtClean="0"/>
          </a:p>
          <a:p>
            <a:r>
              <a:rPr lang="en-US" altLang="ko-KR" sz="1400" b="1" dirty="0" smtClean="0"/>
              <a:t>  </a:t>
            </a:r>
            <a:r>
              <a:rPr lang="en-US" altLang="ko-KR" sz="1400" b="1" dirty="0"/>
              <a:t>&lt;/select&gt;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906059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계정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sz="2400" dirty="0" err="1" smtClean="0"/>
              <a:t>sqlplus</a:t>
            </a:r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 smtClean="0"/>
              <a:t>Enter user-name: sys as </a:t>
            </a:r>
            <a:r>
              <a:rPr lang="en-US" altLang="ko-KR" sz="2400" dirty="0" err="1" smtClean="0"/>
              <a:t>sysdba</a:t>
            </a:r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 smtClean="0"/>
              <a:t>Enter password:</a:t>
            </a:r>
          </a:p>
          <a:p>
            <a:pPr marL="0" indent="0">
              <a:buNone/>
            </a:pPr>
            <a:r>
              <a:rPr lang="en-US" altLang="ko-KR" sz="2400" dirty="0"/>
              <a:t>Connected to:</a:t>
            </a:r>
          </a:p>
          <a:p>
            <a:pPr marL="0" indent="0">
              <a:buNone/>
            </a:pPr>
            <a:r>
              <a:rPr lang="en-US" altLang="ko-KR" sz="2400" dirty="0"/>
              <a:t>Oracle Database 11g Express Edition Release 11.2.0.2.0 - 64bit Production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SQL</a:t>
            </a:r>
            <a:r>
              <a:rPr lang="en-US" altLang="ko-KR" sz="2400" dirty="0" smtClean="0"/>
              <a:t>&gt;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 smtClean="0"/>
              <a:t>CREATE </a:t>
            </a:r>
            <a:r>
              <a:rPr lang="en-US" altLang="ko-KR" sz="2400" dirty="0"/>
              <a:t>USER </a:t>
            </a:r>
            <a:r>
              <a:rPr lang="en-US" altLang="ko-KR" sz="2400" dirty="0" err="1"/>
              <a:t>book_ex</a:t>
            </a:r>
            <a:r>
              <a:rPr lang="en-US" altLang="ko-KR" sz="2400" dirty="0"/>
              <a:t> IDENTIFIED BY </a:t>
            </a:r>
            <a:r>
              <a:rPr lang="en-US" altLang="ko-KR" sz="2400" dirty="0" err="1"/>
              <a:t>book_ex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DEFAULT TABLESPACE USERS</a:t>
            </a:r>
          </a:p>
          <a:p>
            <a:pPr marL="0" indent="0">
              <a:buNone/>
            </a:pPr>
            <a:r>
              <a:rPr lang="en-US" altLang="ko-KR" sz="2400" dirty="0"/>
              <a:t>TEMPORARY TABLESPACE TEMP;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GRANT CONNECT, DBA TO </a:t>
            </a:r>
            <a:r>
              <a:rPr lang="en-US" altLang="ko-KR" sz="2400" dirty="0" err="1"/>
              <a:t>book_ex</a:t>
            </a:r>
            <a:r>
              <a:rPr lang="en-US" altLang="ko-KR" sz="2400" dirty="0"/>
              <a:t>;</a:t>
            </a:r>
            <a:endParaRPr lang="ko-KR" altLang="en-US" sz="24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08136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309D79-787C-4C4E-BBA2-56856DDC3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페이징 처리  테스트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D585BA-F36B-4D2E-AE68-38BCEA4C5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107" y="4439548"/>
            <a:ext cx="828675" cy="1457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63B31A3-FB8F-495C-8843-03008CBD5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698" y="4439547"/>
            <a:ext cx="876300" cy="1457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195D139-E5D7-47AA-83CA-CC0A89E62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914" y="4439547"/>
            <a:ext cx="838200" cy="1457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D6A772-DA72-480D-A608-48A84D6AEB38}"/>
              </a:ext>
            </a:extLst>
          </p:cNvPr>
          <p:cNvSpPr txBox="1"/>
          <p:nvPr/>
        </p:nvSpPr>
        <p:spPr>
          <a:xfrm>
            <a:off x="4666503" y="3821642"/>
            <a:ext cx="142949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200"/>
              <a:t>cri.setPageNum(3);</a:t>
            </a:r>
          </a:p>
          <a:p>
            <a:r>
              <a:rPr lang="en-US" altLang="ko-KR" sz="1200"/>
              <a:t>cri.setAmount(10);</a:t>
            </a:r>
            <a:endParaRPr lang="ko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BD2DE-338C-43F9-9A7A-4DC858B7273B}"/>
              </a:ext>
            </a:extLst>
          </p:cNvPr>
          <p:cNvSpPr txBox="1"/>
          <p:nvPr/>
        </p:nvSpPr>
        <p:spPr>
          <a:xfrm>
            <a:off x="3189100" y="3821642"/>
            <a:ext cx="142949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200"/>
              <a:t>cri.setPageNum(2);</a:t>
            </a:r>
          </a:p>
          <a:p>
            <a:r>
              <a:rPr lang="en-US" altLang="ko-KR" sz="1200"/>
              <a:t>cri.setAmount(10);</a:t>
            </a:r>
            <a:endParaRPr lang="ko-KR" altLang="en-US" sz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3DF4DA-EC9E-40A5-8BF4-55800890CB39}"/>
              </a:ext>
            </a:extLst>
          </p:cNvPr>
          <p:cNvSpPr txBox="1"/>
          <p:nvPr/>
        </p:nvSpPr>
        <p:spPr>
          <a:xfrm>
            <a:off x="1711697" y="3821642"/>
            <a:ext cx="142949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200"/>
              <a:t>cri.setPageNum(1);</a:t>
            </a:r>
          </a:p>
          <a:p>
            <a:r>
              <a:rPr lang="en-US" altLang="ko-KR" sz="1200"/>
              <a:t>cri.setAmount(10);</a:t>
            </a:r>
            <a:endParaRPr lang="ko-KR" altLang="en-US" sz="120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6BC14D8-72F5-4BD0-AFB0-5C37A0DD1D64}"/>
              </a:ext>
            </a:extLst>
          </p:cNvPr>
          <p:cNvCxnSpPr/>
          <p:nvPr/>
        </p:nvCxnSpPr>
        <p:spPr>
          <a:xfrm flipV="1">
            <a:off x="2607093" y="4543229"/>
            <a:ext cx="771787" cy="1249959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8C7DD67-5569-4C51-BB01-CCD67DE0BB59}"/>
              </a:ext>
            </a:extLst>
          </p:cNvPr>
          <p:cNvCxnSpPr/>
          <p:nvPr/>
        </p:nvCxnSpPr>
        <p:spPr>
          <a:xfrm flipV="1">
            <a:off x="4042922" y="4543228"/>
            <a:ext cx="771787" cy="1249959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B9771F-3CFC-41E4-8400-DD430439E0D5}"/>
              </a:ext>
            </a:extLst>
          </p:cNvPr>
          <p:cNvSpPr/>
          <p:nvPr/>
        </p:nvSpPr>
        <p:spPr>
          <a:xfrm>
            <a:off x="502927" y="1235292"/>
            <a:ext cx="8156163" cy="18200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@Test</a:t>
            </a:r>
            <a:endParaRPr lang="ko-KR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testGetList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altLang="ko-K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6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ko-KR" sz="1600" dirty="0" err="1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service.getList</a:t>
            </a:r>
            <a:r>
              <a:rPr lang="en-US" altLang="ko-KR" sz="16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altLang="ko-KR" sz="1600" dirty="0" err="1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altLang="ko-KR" sz="16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(board -&gt; log.info(board));</a:t>
            </a:r>
            <a:endParaRPr lang="ko-KR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600" dirty="0" err="1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service</a:t>
            </a:r>
            <a:r>
              <a:rPr lang="en-US" altLang="ko-KR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.getList</a:t>
            </a:r>
            <a:r>
              <a:rPr lang="en-US" altLang="ko-K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6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Criteria(2, 10)).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board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ko-KR" sz="1600" b="1" i="1" dirty="0" smtClean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lang="en-US" altLang="ko-K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.info(</a:t>
            </a:r>
            <a:r>
              <a:rPr lang="en-US" altLang="ko-KR" sz="1600" dirty="0" smtClean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board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ko-KR" altLang="ko-KR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847070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FBACF-BF3B-4C2B-A8AA-46E85265C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0235" y="1122363"/>
            <a:ext cx="7172587" cy="2387600"/>
          </a:xfrm>
        </p:spPr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화면 페이징 처리 </a:t>
            </a:r>
          </a:p>
        </p:txBody>
      </p:sp>
    </p:spTree>
    <p:extLst>
      <p:ext uri="{BB962C8B-B14F-4D97-AF65-F5344CB8AC3E}">
        <p14:creationId xmlns:p14="http://schemas.microsoft.com/office/powerpoint/2010/main" val="36397651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1E136-2BDE-467D-9AA6-46D561211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JSP</a:t>
            </a:r>
            <a:r>
              <a:rPr lang="ko-KR" altLang="en-US"/>
              <a:t>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4B5E0F-50BE-45BE-8DEE-FAEFF178A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BoardController/BoardService/BoardServiceImpl </a:t>
            </a:r>
            <a:r>
              <a:rPr lang="ko-KR" altLang="en-US"/>
              <a:t>처리 </a:t>
            </a:r>
            <a:endParaRPr lang="en-US" altLang="ko-KR"/>
          </a:p>
          <a:p>
            <a:r>
              <a:rPr lang="en-US" altLang="ko-KR"/>
              <a:t>list.jsp</a:t>
            </a:r>
            <a:r>
              <a:rPr lang="ko-KR" altLang="en-US"/>
              <a:t> 처리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0D2185-8CAE-46C6-AADB-EF5ABD9840D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417" y="2115504"/>
            <a:ext cx="4033488" cy="418718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85771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0466A-C5AD-43CD-A49C-0EF9B5E5F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페이지 처리에 필요한 정보들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B0EDB4-2651-4C37-B5C2-707AF90A4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ko-KR"/>
              <a:t>현재 페이지 번호</a:t>
            </a:r>
            <a:r>
              <a:rPr lang="en-US" altLang="ko-KR"/>
              <a:t>(page) </a:t>
            </a:r>
            <a:endParaRPr lang="ko-KR" altLang="ko-KR"/>
          </a:p>
          <a:p>
            <a:pPr lvl="0"/>
            <a:r>
              <a:rPr lang="ko-KR" altLang="ko-KR"/>
              <a:t>이전과 다음으로 이동 가능한 링크의 표시 여부</a:t>
            </a:r>
            <a:r>
              <a:rPr lang="en-US" altLang="ko-KR"/>
              <a:t>(prev, next)</a:t>
            </a:r>
            <a:endParaRPr lang="ko-KR" altLang="ko-KR"/>
          </a:p>
          <a:p>
            <a:pPr lvl="0"/>
            <a:r>
              <a:rPr lang="ko-KR" altLang="ko-KR"/>
              <a:t>화면에서 보여지는 페이지의 시작 번호와 끝 번호</a:t>
            </a:r>
            <a:r>
              <a:rPr lang="en-US" altLang="ko-KR"/>
              <a:t>(startPage, endPage) </a:t>
            </a:r>
            <a:endParaRPr lang="ko-KR" altLang="ko-KR"/>
          </a:p>
          <a:p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08AE3E4-4ED9-4598-B738-6003AD2EA6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554456"/>
              </p:ext>
            </p:extLst>
          </p:nvPr>
        </p:nvGraphicFramePr>
        <p:xfrm>
          <a:off x="962800" y="2747406"/>
          <a:ext cx="5725160" cy="6469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725160">
                  <a:extLst>
                    <a:ext uri="{9D8B030D-6E8A-4147-A177-3AD203B41FA5}">
                      <a16:colId xmlns:a16="http://schemas.microsoft.com/office/drawing/2014/main" val="1031381098"/>
                    </a:ext>
                  </a:extLst>
                </a:gridCol>
              </a:tblGrid>
              <a:tr h="32715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 err="1">
                          <a:effectLst/>
                        </a:rPr>
                        <a:t>페이징의</a:t>
                      </a:r>
                      <a:r>
                        <a:rPr lang="ko-KR" sz="1400" dirty="0">
                          <a:effectLst/>
                        </a:rPr>
                        <a:t> 끝 번호</a:t>
                      </a:r>
                      <a:r>
                        <a:rPr lang="en-US" sz="1400" dirty="0">
                          <a:effectLst/>
                        </a:rPr>
                        <a:t>(</a:t>
                      </a:r>
                      <a:r>
                        <a:rPr lang="en-US" sz="1400" dirty="0" err="1">
                          <a:effectLst/>
                        </a:rPr>
                        <a:t>endPage</a:t>
                      </a:r>
                      <a:r>
                        <a:rPr lang="en-US" sz="1400" dirty="0">
                          <a:effectLst/>
                        </a:rPr>
                        <a:t>) </a:t>
                      </a:r>
                      <a:r>
                        <a:rPr lang="ko-KR" sz="1400" dirty="0">
                          <a:effectLst/>
                        </a:rPr>
                        <a:t>계산 </a:t>
                      </a:r>
                      <a:endParaRPr lang="ko-KR" sz="1400" dirty="0"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20030428"/>
                  </a:ext>
                </a:extLst>
              </a:tr>
              <a:tr h="319808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</a:rPr>
                        <a:t>this.endPage</a:t>
                      </a:r>
                      <a:r>
                        <a:rPr lang="en-US" sz="1400" dirty="0" smtClean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= (</a:t>
                      </a:r>
                      <a:r>
                        <a:rPr lang="en-US" sz="1400" dirty="0" err="1">
                          <a:effectLst/>
                        </a:rPr>
                        <a:t>int</a:t>
                      </a:r>
                      <a:r>
                        <a:rPr lang="en-US" sz="1400" dirty="0">
                          <a:effectLst/>
                        </a:rPr>
                        <a:t>)(</a:t>
                      </a:r>
                      <a:r>
                        <a:rPr lang="en-US" sz="1400" dirty="0" err="1">
                          <a:effectLst/>
                        </a:rPr>
                        <a:t>Math.ceil</a:t>
                      </a:r>
                      <a:r>
                        <a:rPr lang="en-US" sz="1400" dirty="0">
                          <a:effectLst/>
                        </a:rPr>
                        <a:t>(</a:t>
                      </a:r>
                      <a:r>
                        <a:rPr lang="ko-KR" sz="1400" dirty="0">
                          <a:effectLst/>
                        </a:rPr>
                        <a:t>페이지번호</a:t>
                      </a:r>
                      <a:r>
                        <a:rPr lang="en-US" sz="1400" dirty="0">
                          <a:effectLst/>
                        </a:rPr>
                        <a:t> / 10.0)) * 10</a:t>
                      </a:r>
                      <a:r>
                        <a:rPr lang="en-US" sz="1400" dirty="0" smtClean="0">
                          <a:effectLst/>
                        </a:rPr>
                        <a:t>;</a:t>
                      </a:r>
                      <a:endParaRPr lang="ko-KR" sz="1400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52759534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C1F60A9-9771-4701-A155-97960319CA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465884"/>
              </p:ext>
            </p:extLst>
          </p:nvPr>
        </p:nvGraphicFramePr>
        <p:xfrm>
          <a:off x="962800" y="3722846"/>
          <a:ext cx="5725160" cy="6469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725160">
                  <a:extLst>
                    <a:ext uri="{9D8B030D-6E8A-4147-A177-3AD203B41FA5}">
                      <a16:colId xmlns:a16="http://schemas.microsoft.com/office/drawing/2014/main" val="2035459511"/>
                    </a:ext>
                  </a:extLst>
                </a:gridCol>
              </a:tblGrid>
              <a:tr h="32715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 err="1">
                          <a:effectLst/>
                        </a:rPr>
                        <a:t>페이징의</a:t>
                      </a:r>
                      <a:r>
                        <a:rPr lang="ko-KR" sz="1400" dirty="0">
                          <a:effectLst/>
                        </a:rPr>
                        <a:t> 시작 번호</a:t>
                      </a:r>
                      <a:r>
                        <a:rPr lang="en-US" sz="1400" dirty="0">
                          <a:effectLst/>
                        </a:rPr>
                        <a:t>(</a:t>
                      </a:r>
                      <a:r>
                        <a:rPr lang="en-US" sz="1400" dirty="0" err="1">
                          <a:effectLst/>
                        </a:rPr>
                        <a:t>startPage</a:t>
                      </a:r>
                      <a:r>
                        <a:rPr lang="en-US" sz="1400" dirty="0">
                          <a:effectLst/>
                        </a:rPr>
                        <a:t>) </a:t>
                      </a:r>
                      <a:r>
                        <a:rPr lang="ko-KR" sz="1400" dirty="0">
                          <a:effectLst/>
                        </a:rPr>
                        <a:t>계산</a:t>
                      </a:r>
                      <a:endParaRPr lang="ko-KR" sz="1400" dirty="0"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2081967"/>
                  </a:ext>
                </a:extLst>
              </a:tr>
              <a:tr h="319808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</a:rPr>
                        <a:t>this.startPage</a:t>
                      </a:r>
                      <a:r>
                        <a:rPr lang="en-US" sz="1400" dirty="0" smtClean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= </a:t>
                      </a:r>
                      <a:r>
                        <a:rPr lang="en-US" sz="1400" dirty="0" err="1">
                          <a:effectLst/>
                        </a:rPr>
                        <a:t>this.endPage</a:t>
                      </a:r>
                      <a:r>
                        <a:rPr lang="en-US" sz="1400" dirty="0">
                          <a:effectLst/>
                        </a:rPr>
                        <a:t> - 9</a:t>
                      </a:r>
                      <a:r>
                        <a:rPr lang="en-US" sz="1400" dirty="0" smtClean="0">
                          <a:effectLst/>
                        </a:rPr>
                        <a:t>;</a:t>
                      </a:r>
                      <a:endParaRPr lang="ko-KR" sz="1400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9828975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0BED269-2656-4578-99FD-8FC3C7F00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928004"/>
              </p:ext>
            </p:extLst>
          </p:nvPr>
        </p:nvGraphicFramePr>
        <p:xfrm>
          <a:off x="962800" y="4698287"/>
          <a:ext cx="5725160" cy="14946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725160">
                  <a:extLst>
                    <a:ext uri="{9D8B030D-6E8A-4147-A177-3AD203B41FA5}">
                      <a16:colId xmlns:a16="http://schemas.microsoft.com/office/drawing/2014/main" val="485065059"/>
                    </a:ext>
                  </a:extLst>
                </a:gridCol>
              </a:tblGrid>
              <a:tr h="27320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total</a:t>
                      </a:r>
                      <a:r>
                        <a:rPr lang="ko-KR" sz="1400" dirty="0">
                          <a:effectLst/>
                        </a:rPr>
                        <a:t>을 통한 </a:t>
                      </a:r>
                      <a:r>
                        <a:rPr lang="en-US" sz="1400" dirty="0" err="1">
                          <a:effectLst/>
                        </a:rPr>
                        <a:t>endPage</a:t>
                      </a:r>
                      <a:r>
                        <a:rPr lang="ko-KR" sz="1400" dirty="0">
                          <a:effectLst/>
                        </a:rPr>
                        <a:t>의 재계산 </a:t>
                      </a:r>
                      <a:endParaRPr lang="ko-KR" sz="1400" dirty="0"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6029372"/>
                  </a:ext>
                </a:extLst>
              </a:tr>
              <a:tr h="1221495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400" dirty="0" err="1" smtClean="0">
                          <a:effectLst/>
                        </a:rPr>
                        <a:t>realEnd</a:t>
                      </a:r>
                      <a:r>
                        <a:rPr lang="en-US" sz="1400" dirty="0" smtClean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= (</a:t>
                      </a:r>
                      <a:r>
                        <a:rPr lang="en-US" sz="1400" dirty="0" err="1">
                          <a:effectLst/>
                        </a:rPr>
                        <a:t>int</a:t>
                      </a:r>
                      <a:r>
                        <a:rPr lang="en-US" sz="1400" dirty="0">
                          <a:effectLst/>
                        </a:rPr>
                        <a:t>) (</a:t>
                      </a:r>
                      <a:r>
                        <a:rPr lang="en-US" sz="1400" dirty="0" err="1">
                          <a:effectLst/>
                        </a:rPr>
                        <a:t>Math.ceil</a:t>
                      </a:r>
                      <a:r>
                        <a:rPr lang="en-US" sz="1400" dirty="0">
                          <a:effectLst/>
                        </a:rPr>
                        <a:t>((total * 1.0) / amount) );</a:t>
                      </a:r>
                      <a:endParaRPr lang="ko-KR" sz="1400" dirty="0">
                        <a:effectLst/>
                      </a:endParaRPr>
                    </a:p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    </a:t>
                      </a:r>
                      <a:r>
                        <a:rPr lang="en-US" sz="1400" dirty="0" smtClean="0">
                          <a:effectLst/>
                        </a:rPr>
                        <a:t>if(</a:t>
                      </a:r>
                      <a:r>
                        <a:rPr lang="en-US" sz="1400" dirty="0" err="1" smtClean="0">
                          <a:effectLst/>
                        </a:rPr>
                        <a:t>realEnd</a:t>
                      </a:r>
                      <a:r>
                        <a:rPr lang="en-US" sz="1400" dirty="0" smtClean="0">
                          <a:effectLst/>
                        </a:rPr>
                        <a:t>  </a:t>
                      </a:r>
                      <a:r>
                        <a:rPr lang="en-US" sz="1400" dirty="0">
                          <a:effectLst/>
                        </a:rPr>
                        <a:t>&lt; </a:t>
                      </a:r>
                      <a:r>
                        <a:rPr lang="en-US" sz="1400" dirty="0" err="1">
                          <a:effectLst/>
                        </a:rPr>
                        <a:t>this.endPage</a:t>
                      </a:r>
                      <a:r>
                        <a:rPr lang="en-US" sz="1400" dirty="0">
                          <a:effectLst/>
                        </a:rPr>
                        <a:t>) {</a:t>
                      </a:r>
                      <a:endParaRPr lang="ko-KR" sz="1400" dirty="0">
                        <a:effectLst/>
                      </a:endParaRPr>
                    </a:p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this.endPage</a:t>
                      </a:r>
                      <a:r>
                        <a:rPr lang="en-US" sz="1400" dirty="0">
                          <a:effectLst/>
                        </a:rPr>
                        <a:t> = </a:t>
                      </a:r>
                      <a:r>
                        <a:rPr lang="en-US" sz="1400" dirty="0" err="1">
                          <a:effectLst/>
                        </a:rPr>
                        <a:t>realEnd</a:t>
                      </a:r>
                      <a:r>
                        <a:rPr lang="en-US" sz="1400" dirty="0">
                          <a:effectLst/>
                        </a:rPr>
                        <a:t>;</a:t>
                      </a:r>
                      <a:endParaRPr lang="ko-KR" sz="1400" dirty="0">
                        <a:effectLst/>
                      </a:endParaRPr>
                    </a:p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}</a:t>
                      </a:r>
                      <a:r>
                        <a:rPr lang="en-US" sz="1400" dirty="0">
                          <a:effectLst/>
                        </a:rPr>
                        <a:t> </a:t>
                      </a:r>
                      <a:endParaRPr lang="ko-KR" sz="1400" dirty="0"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454423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096084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E9C76ED-8E53-4D5B-BB3F-B1D3CD60BA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586802"/>
              </p:ext>
            </p:extLst>
          </p:nvPr>
        </p:nvGraphicFramePr>
        <p:xfrm>
          <a:off x="685963" y="395193"/>
          <a:ext cx="5725160" cy="9525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725160">
                  <a:extLst>
                    <a:ext uri="{9D8B030D-6E8A-4147-A177-3AD203B41FA5}">
                      <a16:colId xmlns:a16="http://schemas.microsoft.com/office/drawing/2014/main" val="10774848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ko-KR" sz="1200" dirty="0">
                          <a:effectLst/>
                        </a:rPr>
                        <a:t>이전</a:t>
                      </a:r>
                      <a:r>
                        <a:rPr lang="en-US" sz="1200" dirty="0">
                          <a:effectLst/>
                        </a:rPr>
                        <a:t>(</a:t>
                      </a:r>
                      <a:r>
                        <a:rPr lang="en-US" sz="1200" dirty="0" err="1">
                          <a:effectLst/>
                        </a:rPr>
                        <a:t>prev</a:t>
                      </a:r>
                      <a:r>
                        <a:rPr lang="en-US" sz="1200" dirty="0">
                          <a:effectLst/>
                        </a:rPr>
                        <a:t>) </a:t>
                      </a:r>
                      <a:r>
                        <a:rPr lang="ko-KR" sz="1200" dirty="0">
                          <a:effectLst/>
                        </a:rPr>
                        <a:t>계산 </a:t>
                      </a:r>
                      <a:endParaRPr lang="ko-KR" sz="1200" dirty="0"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96091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ko-KR" sz="1200" dirty="0">
                        <a:effectLst/>
                      </a:endParaRPr>
                    </a:p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this.prev</a:t>
                      </a:r>
                      <a:r>
                        <a:rPr lang="en-US" sz="1400" dirty="0">
                          <a:effectLst/>
                        </a:rPr>
                        <a:t> = </a:t>
                      </a:r>
                      <a:r>
                        <a:rPr lang="en-US" sz="1400" dirty="0" err="1">
                          <a:effectLst/>
                        </a:rPr>
                        <a:t>this.startPage</a:t>
                      </a:r>
                      <a:r>
                        <a:rPr lang="en-US" sz="1400" dirty="0">
                          <a:effectLst/>
                        </a:rPr>
                        <a:t> &gt; 1;</a:t>
                      </a:r>
                      <a:endParaRPr lang="ko-KR" sz="1400" dirty="0">
                        <a:effectLst/>
                      </a:endParaRPr>
                    </a:p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ko-KR" sz="1200" dirty="0"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3443697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483442F-589D-428D-9205-B2F08C0A55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902862"/>
              </p:ext>
            </p:extLst>
          </p:nvPr>
        </p:nvGraphicFramePr>
        <p:xfrm>
          <a:off x="685963" y="1519317"/>
          <a:ext cx="5725160" cy="9525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725160">
                  <a:extLst>
                    <a:ext uri="{9D8B030D-6E8A-4147-A177-3AD203B41FA5}">
                      <a16:colId xmlns:a16="http://schemas.microsoft.com/office/drawing/2014/main" val="10803600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ko-KR" sz="1200" dirty="0">
                          <a:effectLst/>
                        </a:rPr>
                        <a:t>다음</a:t>
                      </a:r>
                      <a:r>
                        <a:rPr lang="en-US" sz="1200" dirty="0">
                          <a:effectLst/>
                        </a:rPr>
                        <a:t>(next) </a:t>
                      </a:r>
                      <a:r>
                        <a:rPr lang="ko-KR" sz="1200" dirty="0">
                          <a:effectLst/>
                        </a:rPr>
                        <a:t>계산</a:t>
                      </a:r>
                      <a:endParaRPr lang="ko-KR" sz="1200" dirty="0"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18245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ko-KR" sz="1200" dirty="0">
                        <a:effectLst/>
                      </a:endParaRPr>
                    </a:p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this.next</a:t>
                      </a:r>
                      <a:r>
                        <a:rPr lang="en-US" sz="1400" dirty="0">
                          <a:effectLst/>
                        </a:rPr>
                        <a:t> = </a:t>
                      </a:r>
                      <a:r>
                        <a:rPr lang="en-US" sz="1400" dirty="0" err="1">
                          <a:effectLst/>
                        </a:rPr>
                        <a:t>this.endPage</a:t>
                      </a:r>
                      <a:r>
                        <a:rPr lang="en-US" sz="1400" dirty="0">
                          <a:effectLst/>
                        </a:rPr>
                        <a:t> &lt; </a:t>
                      </a:r>
                      <a:r>
                        <a:rPr lang="en-US" sz="1400" dirty="0" err="1">
                          <a:effectLst/>
                        </a:rPr>
                        <a:t>realEnd</a:t>
                      </a:r>
                      <a:r>
                        <a:rPr lang="en-US" sz="1400" dirty="0">
                          <a:effectLst/>
                        </a:rPr>
                        <a:t>;</a:t>
                      </a:r>
                      <a:endParaRPr lang="ko-KR" sz="1400" dirty="0">
                        <a:effectLst/>
                      </a:endParaRPr>
                    </a:p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ko-KR" sz="1200" dirty="0">
                        <a:effectLst/>
                        <a:latin typeface="Consolas" panose="020B0609020204030204" pitchFamily="49" charset="0"/>
                        <a:ea typeface="Consolas" panose="020B0609020204030204" pitchFamily="49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90753588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EF06F949-0532-4550-83A0-8A01A69C7B7F}"/>
              </a:ext>
            </a:extLst>
          </p:cNvPr>
          <p:cNvSpPr/>
          <p:nvPr/>
        </p:nvSpPr>
        <p:spPr>
          <a:xfrm>
            <a:off x="593684" y="2475080"/>
            <a:ext cx="7755622" cy="46166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1" dirty="0"/>
              <a:t>@Getter</a:t>
            </a:r>
          </a:p>
          <a:p>
            <a:r>
              <a:rPr lang="en-US" altLang="ko-KR" sz="1400" b="1" dirty="0"/>
              <a:t>@</a:t>
            </a:r>
            <a:r>
              <a:rPr lang="en-US" altLang="ko-KR" sz="1400" b="1" dirty="0" err="1"/>
              <a:t>ToString</a:t>
            </a:r>
            <a:endParaRPr lang="en-US" altLang="ko-KR" sz="1400" b="1" dirty="0"/>
          </a:p>
          <a:p>
            <a:r>
              <a:rPr lang="en-US" altLang="ko-KR" sz="1400" b="1" dirty="0"/>
              <a:t>public class </a:t>
            </a:r>
            <a:r>
              <a:rPr lang="en-US" altLang="ko-KR" sz="1400" b="1" dirty="0" err="1"/>
              <a:t>PageDTO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{</a:t>
            </a:r>
            <a:endParaRPr lang="ko-KR" altLang="en-US" sz="1400" b="1" dirty="0"/>
          </a:p>
          <a:p>
            <a:r>
              <a:rPr lang="en-US" altLang="ko-KR" sz="1400" b="1" dirty="0"/>
              <a:t>  private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startPage</a:t>
            </a:r>
            <a:r>
              <a:rPr lang="en-US" altLang="ko-KR" sz="1400" b="1" dirty="0"/>
              <a:t>;</a:t>
            </a:r>
          </a:p>
          <a:p>
            <a:r>
              <a:rPr lang="en-US" altLang="ko-KR" sz="1400" b="1" dirty="0"/>
              <a:t>  private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endPage</a:t>
            </a:r>
            <a:r>
              <a:rPr lang="en-US" altLang="ko-KR" sz="1400" b="1" dirty="0"/>
              <a:t>;</a:t>
            </a:r>
          </a:p>
          <a:p>
            <a:r>
              <a:rPr lang="en-US" altLang="ko-KR" sz="1400" b="1" dirty="0"/>
              <a:t>  private </a:t>
            </a:r>
            <a:r>
              <a:rPr lang="en-US" altLang="ko-KR" sz="1400" b="1" dirty="0" err="1"/>
              <a:t>boolean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prev</a:t>
            </a:r>
            <a:r>
              <a:rPr lang="en-US" altLang="ko-KR" sz="1400" b="1" dirty="0"/>
              <a:t>, next</a:t>
            </a:r>
            <a:r>
              <a:rPr lang="en-US" altLang="ko-KR" sz="1400" b="1" dirty="0" smtClean="0"/>
              <a:t>;</a:t>
            </a:r>
            <a:endParaRPr lang="ko-KR" altLang="en-US" sz="1400" b="1" dirty="0"/>
          </a:p>
          <a:p>
            <a:r>
              <a:rPr lang="en-US" altLang="ko-KR" sz="1400" b="1" dirty="0"/>
              <a:t>  private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total;</a:t>
            </a:r>
          </a:p>
          <a:p>
            <a:r>
              <a:rPr lang="en-US" altLang="ko-KR" sz="1400" b="1" dirty="0"/>
              <a:t>  private Criteria cri</a:t>
            </a:r>
            <a:r>
              <a:rPr lang="en-US" altLang="ko-KR" sz="1400" b="1" dirty="0" smtClean="0"/>
              <a:t>;</a:t>
            </a:r>
            <a:endParaRPr lang="ko-KR" altLang="en-US" sz="1400" b="1" dirty="0"/>
          </a:p>
          <a:p>
            <a:r>
              <a:rPr lang="en-US" altLang="ko-KR" sz="1400" b="1" dirty="0"/>
              <a:t>  public </a:t>
            </a:r>
            <a:r>
              <a:rPr lang="en-US" altLang="ko-KR" sz="1400" b="1" dirty="0" err="1"/>
              <a:t>PageDTO</a:t>
            </a:r>
            <a:r>
              <a:rPr lang="en-US" altLang="ko-KR" sz="1400" b="1" dirty="0"/>
              <a:t>(Criteria cri,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total) </a:t>
            </a:r>
            <a:r>
              <a:rPr lang="en-US" altLang="ko-KR" sz="1400" b="1" dirty="0" smtClean="0"/>
              <a:t>{</a:t>
            </a:r>
            <a:endParaRPr lang="ko-KR" altLang="en-US" sz="1400" b="1" dirty="0"/>
          </a:p>
          <a:p>
            <a:r>
              <a:rPr lang="en-US" altLang="ko-KR" sz="1400" b="1" dirty="0"/>
              <a:t>    </a:t>
            </a:r>
            <a:r>
              <a:rPr lang="en-US" altLang="ko-KR" sz="1400" b="1" dirty="0" err="1"/>
              <a:t>this.cri</a:t>
            </a:r>
            <a:r>
              <a:rPr lang="en-US" altLang="ko-KR" sz="1400" b="1" dirty="0"/>
              <a:t> = cri;</a:t>
            </a:r>
          </a:p>
          <a:p>
            <a:r>
              <a:rPr lang="en-US" altLang="ko-KR" sz="1400" b="1" dirty="0"/>
              <a:t>    </a:t>
            </a:r>
            <a:r>
              <a:rPr lang="en-US" altLang="ko-KR" sz="1400" b="1" dirty="0" err="1"/>
              <a:t>this.total</a:t>
            </a:r>
            <a:r>
              <a:rPr lang="en-US" altLang="ko-KR" sz="1400" b="1" dirty="0"/>
              <a:t> = total</a:t>
            </a:r>
            <a:r>
              <a:rPr lang="en-US" altLang="ko-KR" sz="1400" b="1" dirty="0" smtClean="0"/>
              <a:t>;</a:t>
            </a:r>
            <a:endParaRPr lang="ko-KR" altLang="en-US" sz="1400" b="1" dirty="0"/>
          </a:p>
          <a:p>
            <a:r>
              <a:rPr lang="en-US" altLang="ko-KR" sz="1400" b="1" dirty="0"/>
              <a:t>    </a:t>
            </a:r>
            <a:r>
              <a:rPr lang="en-US" altLang="ko-KR" sz="1400" b="1" dirty="0" err="1"/>
              <a:t>this.endPage</a:t>
            </a:r>
            <a:r>
              <a:rPr lang="en-US" altLang="ko-KR" sz="1400" b="1" dirty="0"/>
              <a:t> = (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) (</a:t>
            </a:r>
            <a:r>
              <a:rPr lang="en-US" altLang="ko-KR" sz="1400" b="1" dirty="0" err="1"/>
              <a:t>Math.</a:t>
            </a:r>
            <a:r>
              <a:rPr lang="en-US" altLang="ko-KR" sz="1400" b="1" i="1" dirty="0" err="1"/>
              <a:t>ceil</a:t>
            </a:r>
            <a:r>
              <a:rPr lang="en-US" altLang="ko-KR" sz="1400" b="1" i="1" dirty="0"/>
              <a:t>(</a:t>
            </a:r>
            <a:r>
              <a:rPr lang="en-US" altLang="ko-KR" sz="1400" b="1" i="1" dirty="0" err="1"/>
              <a:t>cri.getPageNum</a:t>
            </a:r>
            <a:r>
              <a:rPr lang="en-US" altLang="ko-KR" sz="1400" b="1" i="1" dirty="0"/>
              <a:t>() / 10.0)) * 10;</a:t>
            </a:r>
          </a:p>
          <a:p>
            <a:r>
              <a:rPr lang="en-US" altLang="ko-KR" sz="1400" b="1" dirty="0" smtClean="0"/>
              <a:t>    </a:t>
            </a:r>
            <a:r>
              <a:rPr lang="en-US" altLang="ko-KR" sz="1400" b="1" dirty="0" err="1"/>
              <a:t>this.startPage</a:t>
            </a:r>
            <a:r>
              <a:rPr lang="en-US" altLang="ko-KR" sz="1400" b="1" dirty="0"/>
              <a:t> = </a:t>
            </a:r>
            <a:r>
              <a:rPr lang="en-US" altLang="ko-KR" sz="1400" b="1" dirty="0" err="1"/>
              <a:t>this.endPage</a:t>
            </a:r>
            <a:r>
              <a:rPr lang="en-US" altLang="ko-KR" sz="1400" b="1" dirty="0"/>
              <a:t> - 9;</a:t>
            </a:r>
          </a:p>
          <a:p>
            <a:r>
              <a:rPr lang="en-US" altLang="ko-KR" sz="1400" b="1" dirty="0" smtClean="0"/>
              <a:t>   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realEnd</a:t>
            </a:r>
            <a:r>
              <a:rPr lang="en-US" altLang="ko-KR" sz="1400" b="1" dirty="0"/>
              <a:t> = (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) (</a:t>
            </a:r>
            <a:r>
              <a:rPr lang="en-US" altLang="ko-KR" sz="1400" b="1" dirty="0" err="1"/>
              <a:t>Math.</a:t>
            </a:r>
            <a:r>
              <a:rPr lang="en-US" altLang="ko-KR" sz="1400" b="1" i="1" dirty="0" err="1"/>
              <a:t>ceil</a:t>
            </a:r>
            <a:r>
              <a:rPr lang="en-US" altLang="ko-KR" sz="1400" b="1" i="1" dirty="0"/>
              <a:t>((total * 1.0) / </a:t>
            </a:r>
            <a:r>
              <a:rPr lang="en-US" altLang="ko-KR" sz="1400" b="1" i="1" dirty="0" err="1"/>
              <a:t>cri.getAmount</a:t>
            </a:r>
            <a:r>
              <a:rPr lang="en-US" altLang="ko-KR" sz="1400" b="1" i="1" dirty="0"/>
              <a:t>()));</a:t>
            </a:r>
          </a:p>
          <a:p>
            <a:r>
              <a:rPr lang="en-US" altLang="ko-KR" sz="1400" b="1" dirty="0" smtClean="0"/>
              <a:t>    </a:t>
            </a:r>
            <a:r>
              <a:rPr lang="en-US" altLang="ko-KR" sz="1400" b="1" dirty="0"/>
              <a:t>if (</a:t>
            </a:r>
            <a:r>
              <a:rPr lang="en-US" altLang="ko-KR" sz="1400" b="1" dirty="0" err="1"/>
              <a:t>realEnd</a:t>
            </a:r>
            <a:r>
              <a:rPr lang="en-US" altLang="ko-KR" sz="1400" b="1" dirty="0"/>
              <a:t> &lt;= </a:t>
            </a:r>
            <a:r>
              <a:rPr lang="en-US" altLang="ko-KR" sz="1400" b="1" dirty="0" err="1"/>
              <a:t>this.endPage</a:t>
            </a:r>
            <a:r>
              <a:rPr lang="en-US" altLang="ko-KR" sz="1400" b="1" dirty="0"/>
              <a:t>) {</a:t>
            </a:r>
          </a:p>
          <a:p>
            <a:r>
              <a:rPr lang="en-US" altLang="ko-KR" sz="1400" b="1" dirty="0"/>
              <a:t>      </a:t>
            </a:r>
            <a:r>
              <a:rPr lang="en-US" altLang="ko-KR" sz="1400" b="1" dirty="0" err="1"/>
              <a:t>this.endPage</a:t>
            </a:r>
            <a:r>
              <a:rPr lang="en-US" altLang="ko-KR" sz="1400" b="1" dirty="0"/>
              <a:t> = </a:t>
            </a:r>
            <a:r>
              <a:rPr lang="en-US" altLang="ko-KR" sz="1400" b="1" dirty="0" err="1"/>
              <a:t>realEnd</a:t>
            </a:r>
            <a:r>
              <a:rPr lang="en-US" altLang="ko-KR" sz="1400" b="1" dirty="0"/>
              <a:t>;</a:t>
            </a:r>
          </a:p>
          <a:p>
            <a:r>
              <a:rPr lang="ko-KR" altLang="en-US" sz="1400" b="1" dirty="0"/>
              <a:t>    </a:t>
            </a:r>
            <a:r>
              <a:rPr lang="en-US" altLang="ko-KR" sz="1400" b="1" dirty="0"/>
              <a:t>}</a:t>
            </a:r>
          </a:p>
          <a:p>
            <a:r>
              <a:rPr lang="en-US" altLang="ko-KR" sz="1400" b="1" dirty="0" smtClean="0"/>
              <a:t>    </a:t>
            </a:r>
            <a:r>
              <a:rPr lang="en-US" altLang="ko-KR" sz="1400" b="1" dirty="0" err="1"/>
              <a:t>this.prev</a:t>
            </a:r>
            <a:r>
              <a:rPr lang="en-US" altLang="ko-KR" sz="1400" b="1" dirty="0"/>
              <a:t> = </a:t>
            </a:r>
            <a:r>
              <a:rPr lang="en-US" altLang="ko-KR" sz="1400" b="1" dirty="0" err="1"/>
              <a:t>this.startPage</a:t>
            </a:r>
            <a:r>
              <a:rPr lang="en-US" altLang="ko-KR" sz="1400" b="1" dirty="0"/>
              <a:t> &gt; 1;</a:t>
            </a:r>
          </a:p>
          <a:p>
            <a:r>
              <a:rPr lang="en-US" altLang="ko-KR" sz="1400" b="1" dirty="0" smtClean="0"/>
              <a:t>    </a:t>
            </a:r>
            <a:r>
              <a:rPr lang="en-US" altLang="ko-KR" sz="1400" b="1" dirty="0" err="1"/>
              <a:t>this.next</a:t>
            </a:r>
            <a:r>
              <a:rPr lang="en-US" altLang="ko-KR" sz="1400" b="1" dirty="0"/>
              <a:t> = </a:t>
            </a:r>
            <a:r>
              <a:rPr lang="en-US" altLang="ko-KR" sz="1400" b="1" dirty="0" err="1"/>
              <a:t>this.endPage</a:t>
            </a:r>
            <a:r>
              <a:rPr lang="en-US" altLang="ko-KR" sz="1400" b="1" dirty="0"/>
              <a:t> &lt; </a:t>
            </a:r>
            <a:r>
              <a:rPr lang="en-US" altLang="ko-KR" sz="1400" b="1" dirty="0" err="1"/>
              <a:t>realEnd</a:t>
            </a:r>
            <a:r>
              <a:rPr lang="en-US" altLang="ko-KR" sz="1400" b="1" dirty="0"/>
              <a:t>;</a:t>
            </a:r>
          </a:p>
          <a:p>
            <a:r>
              <a:rPr lang="ko-KR" altLang="en-US" sz="1400" b="1" dirty="0"/>
              <a:t>  </a:t>
            </a:r>
            <a:r>
              <a:rPr lang="en-US" altLang="ko-KR" sz="1400" b="1" dirty="0"/>
              <a:t>}</a:t>
            </a:r>
          </a:p>
          <a:p>
            <a:r>
              <a:rPr lang="en-US" altLang="ko-KR" sz="1400" b="1" dirty="0" smtClean="0"/>
              <a:t>}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5080939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bootstrap pagination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9" y="1137117"/>
            <a:ext cx="6758276" cy="5884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805345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80B5EE-F571-461A-A678-B3C2DC08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JSP</a:t>
            </a:r>
            <a:r>
              <a:rPr lang="ko-KR" altLang="en-US"/>
              <a:t>에서 화면 번호 출력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9EE8A0A-DEEC-47E8-AC3C-E8A4CAAB1BEB}"/>
              </a:ext>
            </a:extLst>
          </p:cNvPr>
          <p:cNvSpPr/>
          <p:nvPr/>
        </p:nvSpPr>
        <p:spPr>
          <a:xfrm>
            <a:off x="385893" y="1143001"/>
            <a:ext cx="8087548" cy="44012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400" b="1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lang="en-US" altLang="ko-KR" sz="14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'pull-right'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400" b="1" dirty="0" err="1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lang="en-US" altLang="ko-KR" sz="14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"pagination</a:t>
            </a:r>
            <a:r>
              <a:rPr lang="en-US" altLang="ko-KR" sz="1400" b="1" i="1" dirty="0" smtClean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b="1" dirty="0" smtClean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ko-KR" sz="14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400" b="1" dirty="0" err="1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c:if</a:t>
            </a:r>
            <a:r>
              <a:rPr lang="en-US" altLang="ko-KR" sz="14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${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pageMaker.prev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400" b="1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lang="en-US" altLang="ko-KR" sz="14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b="1" i="1" dirty="0" err="1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paginate_button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previous"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&gt;&lt;</a:t>
            </a:r>
            <a:r>
              <a:rPr lang="en-US" altLang="ko-KR" sz="1400" b="1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altLang="ko-KR" sz="14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7F00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href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"#"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Previous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ko-KR" sz="1400" b="1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ko-KR" sz="1400" b="1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ko-KR" sz="1400" b="1" dirty="0" err="1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c:if</a:t>
            </a:r>
            <a:r>
              <a:rPr lang="en-US" altLang="ko-KR" sz="1400" b="1" dirty="0" smtClean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ko-KR" sz="14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400" b="1" dirty="0" err="1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c:forEach</a:t>
            </a:r>
            <a:r>
              <a:rPr lang="en-US" altLang="ko-KR" sz="14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7F00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b="1" i="1" dirty="0" err="1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begin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${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pageMaker.startPage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altLang="ko-KR" sz="1400" b="1" dirty="0">
                <a:solidFill>
                  <a:srgbClr val="7F00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end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${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pageMaker.endPage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400" b="1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lang="en-US" altLang="ko-KR" sz="14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b="1" i="1" dirty="0" err="1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paginate_button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&gt;&lt;</a:t>
            </a:r>
            <a:r>
              <a:rPr lang="en-US" altLang="ko-KR" sz="1400" b="1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altLang="ko-KR" sz="14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7F00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href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"#"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${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ko-KR" sz="1400" b="1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&gt;&lt;/</a:t>
            </a:r>
            <a:r>
              <a:rPr lang="en-US" altLang="ko-KR" sz="1400" b="1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ko-KR" sz="1400" b="1" dirty="0" err="1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c:forEach</a:t>
            </a:r>
            <a:r>
              <a:rPr lang="en-US" altLang="ko-KR" sz="1400" b="1" dirty="0" smtClean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ko-KR" sz="14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400" b="1" dirty="0" err="1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c:if</a:t>
            </a:r>
            <a:r>
              <a:rPr lang="en-US" altLang="ko-KR" sz="14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${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pageMaker.next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400" b="1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lang="en-US" altLang="ko-KR" sz="14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b="1" i="1" dirty="0" err="1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paginate_button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next"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&gt;&lt;</a:t>
            </a:r>
            <a:r>
              <a:rPr lang="en-US" altLang="ko-KR" sz="1400" b="1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altLang="ko-KR" sz="14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7F00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href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"#"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Next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ko-KR" sz="1400" b="1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&gt;&lt;/</a:t>
            </a:r>
            <a:r>
              <a:rPr lang="en-US" altLang="ko-KR" sz="1400" b="1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ko-KR" sz="1400" b="1" dirty="0" err="1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c:if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ko-KR" sz="1400" b="1" dirty="0" err="1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ko-KR" sz="1400" b="1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b="1" dirty="0">
                <a:solidFill>
                  <a:srgbClr val="3F5FB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&lt;!--  end Pagination </a:t>
            </a:r>
            <a:r>
              <a:rPr lang="en-US" altLang="ko-KR" sz="1400" b="1" dirty="0" smtClean="0">
                <a:solidFill>
                  <a:srgbClr val="3F5FB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--&gt;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8687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6655"/>
            <a:ext cx="8092440" cy="3614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368040" y="303276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페이지 번호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44287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1CF67A1-5BB9-4394-A8D2-D186B0B9F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590" y="414666"/>
            <a:ext cx="4383923" cy="47331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CCFD2FA-A1E6-4391-B365-628D451A1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9" y="414666"/>
            <a:ext cx="4383923" cy="47331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CE68D6-C465-4C48-98F9-E7DFD1D24837}"/>
              </a:ext>
            </a:extLst>
          </p:cNvPr>
          <p:cNvSpPr txBox="1"/>
          <p:nvPr/>
        </p:nvSpPr>
        <p:spPr>
          <a:xfrm>
            <a:off x="5342477" y="2411247"/>
            <a:ext cx="3635097" cy="64633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>
                <a:hlinkClick r:id="rId4"/>
              </a:rPr>
              <a:t>http://localhost:8080/board/list</a:t>
            </a:r>
            <a:r>
              <a:rPr lang="en-US" altLang="ko-KR"/>
              <a:t>?</a:t>
            </a:r>
          </a:p>
          <a:p>
            <a:r>
              <a:rPr lang="en-US" altLang="ko-KR"/>
              <a:t>pageNum=5&amp;amount=20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2D21C2-04DF-48A6-A78F-21593E8A9BD1}"/>
              </a:ext>
            </a:extLst>
          </p:cNvPr>
          <p:cNvSpPr txBox="1"/>
          <p:nvPr/>
        </p:nvSpPr>
        <p:spPr>
          <a:xfrm>
            <a:off x="663246" y="2411247"/>
            <a:ext cx="3635097" cy="64633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>
                <a:hlinkClick r:id="rId5"/>
              </a:rPr>
              <a:t>http://localhost:8080/board/list</a:t>
            </a:r>
            <a:r>
              <a:rPr lang="en-US" altLang="ko-KR"/>
              <a:t>?</a:t>
            </a:r>
          </a:p>
          <a:p>
            <a:r>
              <a:rPr lang="en-US" altLang="ko-KR"/>
              <a:t>pageNum=5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B49304-0D13-4B4C-8AF2-CE8A991AAFD5}"/>
              </a:ext>
            </a:extLst>
          </p:cNvPr>
          <p:cNvSpPr txBox="1"/>
          <p:nvPr/>
        </p:nvSpPr>
        <p:spPr>
          <a:xfrm>
            <a:off x="1024150" y="4503815"/>
            <a:ext cx="3274193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9C4AC5-C6A9-42DF-AC7C-40CB3BB0D1D0}"/>
              </a:ext>
            </a:extLst>
          </p:cNvPr>
          <p:cNvSpPr txBox="1"/>
          <p:nvPr/>
        </p:nvSpPr>
        <p:spPr>
          <a:xfrm>
            <a:off x="6031684" y="4503815"/>
            <a:ext cx="2839472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/>
              <a:t>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48040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6A8FB7-1692-4D92-BF88-F9B2F6685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페이지 번호 이벤트 처리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211102-83C9-44FA-A3BA-4E7FDEBA2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3897"/>
            <a:ext cx="7886700" cy="4908233"/>
          </a:xfrm>
        </p:spPr>
        <p:txBody>
          <a:bodyPr/>
          <a:lstStyle/>
          <a:p>
            <a:r>
              <a:rPr lang="ko-KR" altLang="en-US" dirty="0"/>
              <a:t>페이지번호의 링크는 페이지 번호만 가지도록 하고</a:t>
            </a:r>
            <a:endParaRPr lang="en-US" altLang="ko-KR" dirty="0"/>
          </a:p>
          <a:p>
            <a:r>
              <a:rPr lang="ko-KR" altLang="en-US" dirty="0"/>
              <a:t>별도의 </a:t>
            </a:r>
            <a:r>
              <a:rPr lang="en-US" altLang="ko-KR" dirty="0"/>
              <a:t>&lt;form&gt;</a:t>
            </a:r>
            <a:r>
              <a:rPr lang="ko-KR" altLang="en-US" dirty="0"/>
              <a:t>태그와 이벤트 처리를 통해서 이동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C5CC821-BF8C-4607-AFCA-CA952D3659B1}"/>
              </a:ext>
            </a:extLst>
          </p:cNvPr>
          <p:cNvSpPr/>
          <p:nvPr/>
        </p:nvSpPr>
        <p:spPr>
          <a:xfrm>
            <a:off x="793284" y="2206678"/>
            <a:ext cx="7722066" cy="11695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400" b="1" dirty="0">
                <a:solidFill>
                  <a:srgbClr val="3F7F7F"/>
                </a:solidFill>
                <a:highlight>
                  <a:srgbClr val="D3D3D3"/>
                </a:highlight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form</a:t>
            </a:r>
            <a:r>
              <a:rPr lang="en-US" altLang="ko-KR" sz="14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altLang="ko-KR" sz="1400" b="1" i="1" dirty="0" err="1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actionForm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altLang="ko-KR" sz="14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"/board/list"</a:t>
            </a:r>
            <a:r>
              <a:rPr lang="en-US" altLang="ko-KR" sz="14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method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'get'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400" b="1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US" altLang="ko-KR" sz="14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'hidden'</a:t>
            </a:r>
            <a:r>
              <a:rPr lang="en-US" altLang="ko-KR" sz="14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altLang="ko-KR" sz="1400" b="1" i="1" dirty="0" err="1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pageNum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altLang="ko-KR" sz="14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altLang="ko-KR" sz="14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ko-KR" sz="14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${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pageMaker.cri.pageNum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400" b="1" dirty="0">
                <a:solidFill>
                  <a:srgbClr val="3F7F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US" altLang="ko-KR" sz="14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'hidden'</a:t>
            </a:r>
            <a:r>
              <a:rPr lang="en-US" altLang="ko-KR" sz="14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'amount'</a:t>
            </a:r>
            <a:r>
              <a:rPr lang="en-US" altLang="ko-KR" sz="14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7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altLang="ko-KR" sz="14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ko-KR" sz="1400" b="1" dirty="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${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pageMaker.cri.amount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ko-KR" sz="1400" b="1" dirty="0">
                <a:solidFill>
                  <a:srgbClr val="3F7F7F"/>
                </a:solidFill>
                <a:highlight>
                  <a:srgbClr val="D3D3D3"/>
                </a:highlight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form</a:t>
            </a:r>
            <a:r>
              <a:rPr lang="en-US" altLang="ko-KR" sz="1400" b="1" dirty="0">
                <a:solidFill>
                  <a:srgbClr val="00808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400" b="1" dirty="0">
              <a:latin typeface="Consolas" panose="020B0609020204030204" pitchFamily="49" charset="0"/>
              <a:ea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3F22F19-C7EC-4F21-A291-9EB1ACFB32A8}"/>
              </a:ext>
            </a:extLst>
          </p:cNvPr>
          <p:cNvSpPr/>
          <p:nvPr/>
        </p:nvSpPr>
        <p:spPr>
          <a:xfrm>
            <a:off x="404943" y="3748013"/>
            <a:ext cx="8498747" cy="29009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altLang="ko-KR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actionForm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$(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en-US" altLang="ko-KR" sz="1600" b="1" dirty="0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actionForm</a:t>
            </a:r>
            <a:r>
              <a:rPr lang="en-US" altLang="ko-KR" sz="1600" b="1" dirty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   </a:t>
            </a:r>
            <a:endParaRPr lang="ko-KR" altLang="ko-KR" sz="1600" b="1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$(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</a:t>
            </a:r>
            <a:r>
              <a:rPr lang="en-US" altLang="ko-KR" sz="1600" b="1" dirty="0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paginate_button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a"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).on(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"click"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(e) </a:t>
            </a:r>
            <a:r>
              <a:rPr lang="en-US" altLang="ko-KR" sz="16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         </a:t>
            </a:r>
            <a:endParaRPr lang="ko-KR" altLang="ko-KR" sz="1600" b="1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e.preventDefault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//</a:t>
            </a:r>
            <a:r>
              <a:rPr lang="ko-KR" altLang="en-US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기본 동작 제한 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endParaRPr lang="ko-KR" altLang="ko-KR" sz="1600" b="1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console.log(</a:t>
            </a:r>
            <a:r>
              <a:rPr lang="ko-KR" altLang="en-US" sz="1600" b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＇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click</a:t>
            </a:r>
            <a:r>
              <a:rPr lang="ko-KR" altLang="en-US" sz="1600" b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＇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        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  //&lt;form&gt;</a:t>
            </a:r>
            <a:r>
              <a:rPr lang="ko-KR" altLang="en-US" sz="1600" b="1" dirty="0">
                <a:solidFill>
                  <a:srgbClr val="0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태그의 내용 </a:t>
            </a:r>
            <a:r>
              <a:rPr lang="ko-KR" altLang="en-US" sz="1600" b="1" dirty="0" err="1">
                <a:solidFill>
                  <a:srgbClr val="0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변경후</a:t>
            </a:r>
            <a:r>
              <a:rPr lang="ko-KR" altLang="en-US" sz="1600" b="1" dirty="0">
                <a:solidFill>
                  <a:srgbClr val="0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submit</a:t>
            </a:r>
            <a:endParaRPr lang="ko-KR" altLang="ko-KR" sz="1600" b="1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actionForm.find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"input[name='</a:t>
            </a:r>
            <a:r>
              <a:rPr lang="en-US" altLang="ko-KR" sz="1600" b="1" dirty="0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pageNum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']"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($(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attr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600" b="1" dirty="0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href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dirty="0"/>
              <a:t>    </a:t>
            </a:r>
            <a:r>
              <a:rPr lang="en-US" altLang="ko-KR" sz="1600" b="1" dirty="0" smtClean="0"/>
              <a:t> </a:t>
            </a:r>
            <a:r>
              <a:rPr lang="en-US" altLang="ko-KR" sz="1600" b="1" dirty="0" err="1"/>
              <a:t>actionForm.submit</a:t>
            </a:r>
            <a:r>
              <a:rPr lang="en-US" altLang="ko-KR" sz="1600" b="1" dirty="0"/>
              <a:t>();</a:t>
            </a:r>
            <a:endParaRPr lang="ko-KR" altLang="ko-KR" sz="1600" b="1" dirty="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04512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14810</TotalTime>
  <Words>5760</Words>
  <Application>Microsoft Office PowerPoint</Application>
  <PresentationFormat>화면 슬라이드 쇼(4:3)</PresentationFormat>
  <Paragraphs>1580</Paragraphs>
  <Slides>129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129</vt:i4>
      </vt:variant>
    </vt:vector>
  </HeadingPairs>
  <TitlesOfParts>
    <vt:vector size="139" baseType="lpstr">
      <vt:lpstr>굴림체</vt:lpstr>
      <vt:lpstr>나눔고딕코딩</vt:lpstr>
      <vt:lpstr>나눔명조</vt:lpstr>
      <vt:lpstr>나눔바른고딕</vt:lpstr>
      <vt:lpstr>맑은 고딕</vt:lpstr>
      <vt:lpstr>한컴돋움</vt:lpstr>
      <vt:lpstr>Arial</vt:lpstr>
      <vt:lpstr>Consolas</vt:lpstr>
      <vt:lpstr>Wingdings</vt:lpstr>
      <vt:lpstr>Office 테마</vt:lpstr>
      <vt:lpstr>코드로 배우는  스프링 웹 프로젝트</vt:lpstr>
      <vt:lpstr>Objectives</vt:lpstr>
      <vt:lpstr>7. 프로젝트의 구성    </vt:lpstr>
      <vt:lpstr>프로젝트의 구성 </vt:lpstr>
      <vt:lpstr>각 영역의 네이밍 규칙 </vt:lpstr>
      <vt:lpstr>프로젝트 패키지의 구성 </vt:lpstr>
      <vt:lpstr>기본적인 게시물의 CRUD 흐름 </vt:lpstr>
      <vt:lpstr>프로젝트의 생성및 준비 </vt:lpstr>
      <vt:lpstr>계정 생성</vt:lpstr>
      <vt:lpstr>데이터베이스내 테이블 생성 </vt:lpstr>
      <vt:lpstr>Dummy(더미) 데이터의 추가 </vt:lpstr>
      <vt:lpstr>데이터베이스 설정 및 테스트 </vt:lpstr>
      <vt:lpstr>PowerPoint 프레젠테이션</vt:lpstr>
      <vt:lpstr>PowerPoint 프레젠테이션</vt:lpstr>
      <vt:lpstr>8. 영속 계층 구현   </vt:lpstr>
      <vt:lpstr>영속 계층의 처리 </vt:lpstr>
      <vt:lpstr>BoardVO 클래스 </vt:lpstr>
      <vt:lpstr>Mapper인터페이스  </vt:lpstr>
      <vt:lpstr>BoardMapper의 테스트 </vt:lpstr>
      <vt:lpstr>Mapper XML파일 </vt:lpstr>
      <vt:lpstr>게시물 등록(Create)</vt:lpstr>
      <vt:lpstr>BoardMapper.xml</vt:lpstr>
      <vt:lpstr>&lt;selectkey&gt;</vt:lpstr>
      <vt:lpstr>BoardMapper의 insert테스트 </vt:lpstr>
      <vt:lpstr>게시물의 조회(read)</vt:lpstr>
      <vt:lpstr>PowerPoint 프레젠테이션</vt:lpstr>
      <vt:lpstr>POST 방식 후 처리</vt:lpstr>
      <vt:lpstr>RedirectAttributes는 언제 사용하는가?</vt:lpstr>
      <vt:lpstr>게시물의 삭제 </vt:lpstr>
      <vt:lpstr>게시물의 수정 </vt:lpstr>
      <vt:lpstr>9. 비즈니스 계층 구현   </vt:lpstr>
      <vt:lpstr>비즈니스 계층(서비스 계층)</vt:lpstr>
      <vt:lpstr>서비스 패키지 설정</vt:lpstr>
      <vt:lpstr>PowerPoint 프레젠테이션</vt:lpstr>
      <vt:lpstr>@Service 어노테이션</vt:lpstr>
      <vt:lpstr>서비스 계층의 구현과 테스트 진행 </vt:lpstr>
      <vt:lpstr>10. 프레젠테이션(웹) 계층의 CRUD 구현  </vt:lpstr>
      <vt:lpstr>웹 계층의 구현 </vt:lpstr>
      <vt:lpstr>진행 작업의 순서 </vt:lpstr>
      <vt:lpstr>BoardController 목록의 처리 </vt:lpstr>
      <vt:lpstr>BoardController의 테스트 </vt:lpstr>
      <vt:lpstr>PowerPoint 프레젠테이션</vt:lpstr>
      <vt:lpstr>BoardController의 등록 처리 </vt:lpstr>
      <vt:lpstr>등록처리의 테스트 </vt:lpstr>
      <vt:lpstr>BoardController의 조회/테스트 </vt:lpstr>
      <vt:lpstr>BoardController의 수정/테스트 </vt:lpstr>
      <vt:lpstr>BoardController의 삭제/테스트 </vt:lpstr>
      <vt:lpstr>11. 화면 처리 </vt:lpstr>
      <vt:lpstr>화면의 처리 </vt:lpstr>
      <vt:lpstr>목록 페이지 작성 </vt:lpstr>
      <vt:lpstr>includes 적용 </vt:lpstr>
      <vt:lpstr>list.jsp의 적용 </vt:lpstr>
      <vt:lpstr>jQuery 버전 변경과 문제 </vt:lpstr>
      <vt:lpstr>PowerPoint 프레젠테이션</vt:lpstr>
      <vt:lpstr>목록 화면의 처리 </vt:lpstr>
      <vt:lpstr>등록 입력 페이지와 등록</vt:lpstr>
      <vt:lpstr>한글 깨짐과 필터 설정 </vt:lpstr>
      <vt:lpstr>UTF-8 필터 처리 </vt:lpstr>
      <vt:lpstr>재전송(redirect) 처리 </vt:lpstr>
      <vt:lpstr>게시물 등록 작업 이후 재전송 </vt:lpstr>
      <vt:lpstr>화면의 처리 </vt:lpstr>
      <vt:lpstr>모달창 보여주기 </vt:lpstr>
      <vt:lpstr>조회 페이지와 이동</vt:lpstr>
      <vt:lpstr>뒤로 가기와 window의 history객체 </vt:lpstr>
      <vt:lpstr>PowerPoint 프레젠테이션</vt:lpstr>
      <vt:lpstr>기본적인 게시물의 CRUD 흐름 </vt:lpstr>
      <vt:lpstr>PowerPoint 프레젠테이션</vt:lpstr>
      <vt:lpstr>게시물의 수정/삭제 처리 </vt:lpstr>
      <vt:lpstr>PowerPoint 프레젠테이션</vt:lpstr>
      <vt:lpstr>modify.jsp</vt:lpstr>
      <vt:lpstr>get.jsp 의 버튼처리</vt:lpstr>
      <vt:lpstr>PowerPoint 프레젠테이션</vt:lpstr>
      <vt:lpstr>12. 오라클 DB 페이지 처리</vt:lpstr>
      <vt:lpstr>식별키(PK)와 인덱스</vt:lpstr>
      <vt:lpstr>order by의 고민 </vt:lpstr>
      <vt:lpstr>PowerPoint 프레젠테이션</vt:lpstr>
      <vt:lpstr>order by 대신에 index </vt:lpstr>
      <vt:lpstr>인덱스를 이용한 정렬 </vt:lpstr>
      <vt:lpstr>인덱스를 이용하기 위한 힌트</vt:lpstr>
      <vt:lpstr>ROWNUM과 인덱스 </vt:lpstr>
      <vt:lpstr>PowerPoint 프레젠테이션</vt:lpstr>
      <vt:lpstr>PowerPoint 프레젠테이션</vt:lpstr>
      <vt:lpstr>인라인뷰와 페이징 </vt:lpstr>
      <vt:lpstr>ROWNUM은 1이 포함된 조건으로 </vt:lpstr>
      <vt:lpstr>PowerPoint 프레젠테이션</vt:lpstr>
      <vt:lpstr>PowerPoint 프레젠테이션</vt:lpstr>
      <vt:lpstr>13. MyBatis와 스프링 페이징 처리 </vt:lpstr>
      <vt:lpstr>검색에 필요한 내용을 담는 Criteria클래스</vt:lpstr>
      <vt:lpstr>MyBatis의 처리</vt:lpstr>
      <vt:lpstr>페이징 처리  테스트 </vt:lpstr>
      <vt:lpstr>14. 화면 페이징 처리 </vt:lpstr>
      <vt:lpstr>JSP 처리</vt:lpstr>
      <vt:lpstr>페이지 처리에 필요한 정보들 </vt:lpstr>
      <vt:lpstr>PowerPoint 프레젠테이션</vt:lpstr>
      <vt:lpstr>bootstrap pagination</vt:lpstr>
      <vt:lpstr>JSP에서 화면 번호 출력 </vt:lpstr>
      <vt:lpstr>PowerPoint 프레젠테이션</vt:lpstr>
      <vt:lpstr>PowerPoint 프레젠테이션</vt:lpstr>
      <vt:lpstr>페이지 번호 이벤트 처리 </vt:lpstr>
      <vt:lpstr>조회 페이지로 이동 </vt:lpstr>
      <vt:lpstr>PowerPoint 프레젠테이션</vt:lpstr>
      <vt:lpstr>조회 페이지에서 목록페이지로 </vt:lpstr>
      <vt:lpstr>get.jsp</vt:lpstr>
      <vt:lpstr>수정/삭제</vt:lpstr>
      <vt:lpstr>수정/삭제 후 이동 </vt:lpstr>
      <vt:lpstr>게시물의 숫자 처리 </vt:lpstr>
      <vt:lpstr>15. 검색 처리 </vt:lpstr>
      <vt:lpstr>검색의 유형</vt:lpstr>
      <vt:lpstr>MyBatis의 동적 태그들 </vt:lpstr>
      <vt:lpstr>foreach태그</vt:lpstr>
      <vt:lpstr>OGNL (Object Graph Navigation Language) 객체에 접근하기 위한 언어</vt:lpstr>
      <vt:lpstr>if문</vt:lpstr>
      <vt:lpstr>choose(when, otherwise)</vt:lpstr>
      <vt:lpstr>trim(where, set)</vt:lpstr>
      <vt:lpstr>PowerPoint 프레젠테이션</vt:lpstr>
      <vt:lpstr>PowerPoint 프레젠테이션</vt:lpstr>
      <vt:lpstr>foreach</vt:lpstr>
      <vt:lpstr>PowerPoint 프레젠테이션</vt:lpstr>
      <vt:lpstr>PowerPoint 프레젠테이션</vt:lpstr>
      <vt:lpstr>검색조건처리를 위한 Criteria클래스 변경</vt:lpstr>
      <vt:lpstr>BoardMapper.xml의 변경 </vt:lpstr>
      <vt:lpstr>PowerPoint 프레젠테이션</vt:lpstr>
      <vt:lpstr>PowerPoint 프레젠테이션</vt:lpstr>
      <vt:lpstr>테스트</vt:lpstr>
      <vt:lpstr>&lt;sql&gt;조각과 &lt;include&gt;</vt:lpstr>
      <vt:lpstr>화면에서의 검색처리 </vt:lpstr>
      <vt:lpstr>검색이벤트 처리 </vt:lpstr>
      <vt:lpstr>검색후 &lt;select&gt; 처리 </vt:lpstr>
      <vt:lpstr>기타 검색 처리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코드로 배우는 스프링 웹 프로젝트</dc:title>
  <dc:creator>Kang Wallter</dc:creator>
  <cp:lastModifiedBy>YONSAI</cp:lastModifiedBy>
  <cp:revision>184</cp:revision>
  <dcterms:created xsi:type="dcterms:W3CDTF">2018-08-08T08:58:11Z</dcterms:created>
  <dcterms:modified xsi:type="dcterms:W3CDTF">2023-07-17T08:42:53Z</dcterms:modified>
</cp:coreProperties>
</file>